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94" r:id="rId6"/>
    <p:sldId id="261" r:id="rId7"/>
    <p:sldId id="286" r:id="rId8"/>
    <p:sldId id="287" r:id="rId9"/>
    <p:sldId id="288" r:id="rId10"/>
    <p:sldId id="304" r:id="rId11"/>
    <p:sldId id="305" r:id="rId12"/>
    <p:sldId id="306" r:id="rId13"/>
    <p:sldId id="289" r:id="rId14"/>
    <p:sldId id="291" r:id="rId15"/>
    <p:sldId id="29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538B9-7752-486C-B83E-3CBF32F27B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9D02B2A-160C-454B-A4B0-EC9E339BD60A}">
      <dgm:prSet phldrT="[Text]"/>
      <dgm:spPr/>
      <dgm:t>
        <a:bodyPr/>
        <a:lstStyle/>
        <a:p>
          <a:r>
            <a:rPr lang="en-US"/>
            <a:t>VetsRoll Inc</a:t>
          </a:r>
        </a:p>
        <a:p>
          <a:r>
            <a:rPr lang="en-US"/>
            <a:t>CEO</a:t>
          </a:r>
        </a:p>
      </dgm:t>
    </dgm:pt>
    <dgm:pt modelId="{0682DB02-4AA5-4C8B-9777-F491FEFF5139}" type="parTrans" cxnId="{9D0D40DF-203C-42E9-8862-44D50F8A45E5}">
      <dgm:prSet/>
      <dgm:spPr/>
      <dgm:t>
        <a:bodyPr/>
        <a:lstStyle/>
        <a:p>
          <a:endParaRPr lang="en-US"/>
        </a:p>
      </dgm:t>
    </dgm:pt>
    <dgm:pt modelId="{D26E3F2C-05EE-43B4-B887-6AC3B520B0AC}" type="sibTrans" cxnId="{9D0D40DF-203C-42E9-8862-44D50F8A45E5}">
      <dgm:prSet/>
      <dgm:spPr/>
      <dgm:t>
        <a:bodyPr/>
        <a:lstStyle/>
        <a:p>
          <a:endParaRPr lang="en-US"/>
        </a:p>
      </dgm:t>
    </dgm:pt>
    <dgm:pt modelId="{3BB476C4-378C-4006-9ED6-E7EC84E382B1}">
      <dgm:prSet phldrT="[Text]"/>
      <dgm:spPr/>
      <dgm:t>
        <a:bodyPr/>
        <a:lstStyle/>
        <a:p>
          <a:r>
            <a:rPr lang="en-US"/>
            <a:t>Medical Team Chief</a:t>
          </a:r>
        </a:p>
      </dgm:t>
    </dgm:pt>
    <dgm:pt modelId="{AEE976D7-82BC-4439-849D-F46FCAAB921B}" type="parTrans" cxnId="{B0EA1A15-A885-4671-A739-3B8825D86845}">
      <dgm:prSet/>
      <dgm:spPr/>
      <dgm:t>
        <a:bodyPr/>
        <a:lstStyle/>
        <a:p>
          <a:endParaRPr lang="en-US"/>
        </a:p>
      </dgm:t>
    </dgm:pt>
    <dgm:pt modelId="{57BA0B38-87B7-42F7-9761-D32BB15ED740}" type="sibTrans" cxnId="{B0EA1A15-A885-4671-A739-3B8825D86845}">
      <dgm:prSet/>
      <dgm:spPr/>
      <dgm:t>
        <a:bodyPr/>
        <a:lstStyle/>
        <a:p>
          <a:endParaRPr lang="en-US"/>
        </a:p>
      </dgm:t>
    </dgm:pt>
    <dgm:pt modelId="{F2CDCDC5-43C8-4438-AB0F-E09DA59F80FD}">
      <dgm:prSet phldrT="[Text]"/>
      <dgm:spPr/>
      <dgm:t>
        <a:bodyPr/>
        <a:lstStyle/>
        <a:p>
          <a:r>
            <a:rPr lang="en-US"/>
            <a:t>Blue Team Medical Captain</a:t>
          </a:r>
        </a:p>
      </dgm:t>
    </dgm:pt>
    <dgm:pt modelId="{9B7AAAA3-F572-45DF-9DCB-D1044D2D8775}" type="parTrans" cxnId="{25DB00C7-9FBB-4899-BCF7-27D1C2A4194B}">
      <dgm:prSet/>
      <dgm:spPr/>
      <dgm:t>
        <a:bodyPr/>
        <a:lstStyle/>
        <a:p>
          <a:endParaRPr lang="en-US"/>
        </a:p>
      </dgm:t>
    </dgm:pt>
    <dgm:pt modelId="{E5B068BC-BB98-4ADA-B453-25453AFE144B}" type="sibTrans" cxnId="{25DB00C7-9FBB-4899-BCF7-27D1C2A4194B}">
      <dgm:prSet/>
      <dgm:spPr/>
      <dgm:t>
        <a:bodyPr/>
        <a:lstStyle/>
        <a:p>
          <a:endParaRPr lang="en-US"/>
        </a:p>
      </dgm:t>
    </dgm:pt>
    <dgm:pt modelId="{BEE5362E-609F-48CA-9B21-64C19394D16E}">
      <dgm:prSet phldrT="[Text]"/>
      <dgm:spPr/>
      <dgm:t>
        <a:bodyPr/>
        <a:lstStyle/>
        <a:p>
          <a:r>
            <a:rPr lang="en-US"/>
            <a:t>Green Team</a:t>
          </a:r>
        </a:p>
        <a:p>
          <a:r>
            <a:rPr lang="en-US"/>
            <a:t>Medical Captain</a:t>
          </a:r>
        </a:p>
      </dgm:t>
    </dgm:pt>
    <dgm:pt modelId="{652A56C1-F557-4EAF-ABF2-CE7E53286BCF}" type="parTrans" cxnId="{5F26D8F9-7D22-487D-BD17-3B34B029507C}">
      <dgm:prSet/>
      <dgm:spPr/>
      <dgm:t>
        <a:bodyPr/>
        <a:lstStyle/>
        <a:p>
          <a:endParaRPr lang="en-US"/>
        </a:p>
      </dgm:t>
    </dgm:pt>
    <dgm:pt modelId="{29FE57A8-9384-4DA7-8782-79A50CC397D4}" type="sibTrans" cxnId="{5F26D8F9-7D22-487D-BD17-3B34B029507C}">
      <dgm:prSet/>
      <dgm:spPr/>
      <dgm:t>
        <a:bodyPr/>
        <a:lstStyle/>
        <a:p>
          <a:endParaRPr lang="en-US"/>
        </a:p>
      </dgm:t>
    </dgm:pt>
    <dgm:pt modelId="{5F9C2CBE-53FB-464B-890E-A162A3AF9C5A}">
      <dgm:prSet phldrT="[Text]"/>
      <dgm:spPr/>
      <dgm:t>
        <a:bodyPr/>
        <a:lstStyle/>
        <a:p>
          <a:r>
            <a:rPr lang="en-US"/>
            <a:t>Bus Leaders</a:t>
          </a:r>
        </a:p>
      </dgm:t>
    </dgm:pt>
    <dgm:pt modelId="{DE850D1F-5046-48E5-AAA5-220FBB58F344}" type="parTrans" cxnId="{D7849561-0C0A-4540-B5A4-EAB263BFD226}">
      <dgm:prSet/>
      <dgm:spPr/>
      <dgm:t>
        <a:bodyPr/>
        <a:lstStyle/>
        <a:p>
          <a:endParaRPr lang="en-US"/>
        </a:p>
      </dgm:t>
    </dgm:pt>
    <dgm:pt modelId="{ABF23271-F668-4748-871A-A33CF8BEAF72}" type="sibTrans" cxnId="{D7849561-0C0A-4540-B5A4-EAB263BFD226}">
      <dgm:prSet/>
      <dgm:spPr/>
      <dgm:t>
        <a:bodyPr/>
        <a:lstStyle/>
        <a:p>
          <a:endParaRPr lang="en-US"/>
        </a:p>
      </dgm:t>
    </dgm:pt>
    <dgm:pt modelId="{D412ED39-1391-4929-972A-D0A31C749A7E}">
      <dgm:prSet phldrT="[Text]"/>
      <dgm:spPr/>
      <dgm:t>
        <a:bodyPr/>
        <a:lstStyle/>
        <a:p>
          <a:r>
            <a:rPr lang="en-US"/>
            <a:t>Trip Assistants</a:t>
          </a:r>
        </a:p>
      </dgm:t>
    </dgm:pt>
    <dgm:pt modelId="{66BAB2D8-A856-4A44-9DB1-43262F157B9B}" type="parTrans" cxnId="{F8263D29-C1B3-4601-A4DB-88CA8E88414B}">
      <dgm:prSet/>
      <dgm:spPr/>
      <dgm:t>
        <a:bodyPr/>
        <a:lstStyle/>
        <a:p>
          <a:endParaRPr lang="en-US"/>
        </a:p>
      </dgm:t>
    </dgm:pt>
    <dgm:pt modelId="{1492D02E-8ED9-443E-893C-7B24E329A023}" type="sibTrans" cxnId="{F8263D29-C1B3-4601-A4DB-88CA8E88414B}">
      <dgm:prSet/>
      <dgm:spPr/>
      <dgm:t>
        <a:bodyPr/>
        <a:lstStyle/>
        <a:p>
          <a:endParaRPr lang="en-US"/>
        </a:p>
      </dgm:t>
    </dgm:pt>
    <dgm:pt modelId="{9762507B-EF35-4B91-BCA3-D79F49002C9D}">
      <dgm:prSet/>
      <dgm:spPr/>
      <dgm:t>
        <a:bodyPr/>
        <a:lstStyle/>
        <a:p>
          <a:r>
            <a:rPr lang="en-US"/>
            <a:t>Bus Medical Team Leader</a:t>
          </a:r>
        </a:p>
      </dgm:t>
    </dgm:pt>
    <dgm:pt modelId="{A050730B-EA6D-422C-A60E-F242FE1549D4}" type="parTrans" cxnId="{BBAA3036-3E18-4B18-8163-96B81B8A29C7}">
      <dgm:prSet/>
      <dgm:spPr/>
      <dgm:t>
        <a:bodyPr/>
        <a:lstStyle/>
        <a:p>
          <a:endParaRPr lang="en-US"/>
        </a:p>
      </dgm:t>
    </dgm:pt>
    <dgm:pt modelId="{AED2584F-0A34-4A47-ACF4-EE9872181A73}" type="sibTrans" cxnId="{BBAA3036-3E18-4B18-8163-96B81B8A29C7}">
      <dgm:prSet/>
      <dgm:spPr/>
      <dgm:t>
        <a:bodyPr/>
        <a:lstStyle/>
        <a:p>
          <a:endParaRPr lang="en-US"/>
        </a:p>
      </dgm:t>
    </dgm:pt>
    <dgm:pt modelId="{9684A832-5913-4A9D-91F6-421614C4CD16}">
      <dgm:prSet/>
      <dgm:spPr/>
      <dgm:t>
        <a:bodyPr/>
        <a:lstStyle/>
        <a:p>
          <a:r>
            <a:rPr lang="en-US"/>
            <a:t>Bus Medical Team Assistant</a:t>
          </a:r>
        </a:p>
      </dgm:t>
    </dgm:pt>
    <dgm:pt modelId="{CC7E0ADD-53E8-4CB4-96C8-BBB64B3F6BFC}" type="parTrans" cxnId="{FFBDCB9F-B2BB-450A-88AC-F48662BA731C}">
      <dgm:prSet/>
      <dgm:spPr/>
      <dgm:t>
        <a:bodyPr/>
        <a:lstStyle/>
        <a:p>
          <a:endParaRPr lang="en-US"/>
        </a:p>
      </dgm:t>
    </dgm:pt>
    <dgm:pt modelId="{26517378-C499-4402-80A5-98549DE88B73}" type="sibTrans" cxnId="{FFBDCB9F-B2BB-450A-88AC-F48662BA731C}">
      <dgm:prSet/>
      <dgm:spPr/>
      <dgm:t>
        <a:bodyPr/>
        <a:lstStyle/>
        <a:p>
          <a:endParaRPr lang="en-US"/>
        </a:p>
      </dgm:t>
    </dgm:pt>
    <dgm:pt modelId="{2272AE96-AD12-4A9E-9924-6D92C8E71D52}">
      <dgm:prSet/>
      <dgm:spPr/>
      <dgm:t>
        <a:bodyPr/>
        <a:lstStyle/>
        <a:p>
          <a:r>
            <a:rPr lang="en-US"/>
            <a:t>Bus Medical Team Leader</a:t>
          </a:r>
        </a:p>
      </dgm:t>
    </dgm:pt>
    <dgm:pt modelId="{4A117C24-EE73-4F90-B2B9-C039C460EED3}" type="parTrans" cxnId="{C7BFDB40-6F5A-451C-B1DF-6A590D4EFAFE}">
      <dgm:prSet/>
      <dgm:spPr/>
      <dgm:t>
        <a:bodyPr/>
        <a:lstStyle/>
        <a:p>
          <a:endParaRPr lang="en-US"/>
        </a:p>
      </dgm:t>
    </dgm:pt>
    <dgm:pt modelId="{E54284F7-676F-497B-9017-6310F32A0318}" type="sibTrans" cxnId="{C7BFDB40-6F5A-451C-B1DF-6A590D4EFAFE}">
      <dgm:prSet/>
      <dgm:spPr/>
      <dgm:t>
        <a:bodyPr/>
        <a:lstStyle/>
        <a:p>
          <a:endParaRPr lang="en-US"/>
        </a:p>
      </dgm:t>
    </dgm:pt>
    <dgm:pt modelId="{C43622EC-1297-4D03-AD2B-68EE1EC0617D}">
      <dgm:prSet/>
      <dgm:spPr/>
      <dgm:t>
        <a:bodyPr/>
        <a:lstStyle/>
        <a:p>
          <a:r>
            <a:rPr lang="en-US"/>
            <a:t>Bus Medical Team Assistant</a:t>
          </a:r>
        </a:p>
      </dgm:t>
    </dgm:pt>
    <dgm:pt modelId="{22E7568F-BFDE-48CB-A4D0-ADA621E18443}" type="parTrans" cxnId="{1CF0E72D-BE2C-40EE-A576-039E878EF179}">
      <dgm:prSet/>
      <dgm:spPr/>
      <dgm:t>
        <a:bodyPr/>
        <a:lstStyle/>
        <a:p>
          <a:endParaRPr lang="en-US"/>
        </a:p>
      </dgm:t>
    </dgm:pt>
    <dgm:pt modelId="{DFAD3AA1-A760-4990-A294-1F9F0AEC6B12}" type="sibTrans" cxnId="{1CF0E72D-BE2C-40EE-A576-039E878EF179}">
      <dgm:prSet/>
      <dgm:spPr/>
      <dgm:t>
        <a:bodyPr/>
        <a:lstStyle/>
        <a:p>
          <a:endParaRPr lang="en-US"/>
        </a:p>
      </dgm:t>
    </dgm:pt>
    <dgm:pt modelId="{DBBBA1E2-0347-4C01-AA1D-CFD4780B3C5B}" type="pres">
      <dgm:prSet presAssocID="{56C538B9-7752-486C-B83E-3CBF32F27BD0}" presName="hierChild1" presStyleCnt="0">
        <dgm:presLayoutVars>
          <dgm:chPref val="1"/>
          <dgm:dir/>
          <dgm:animOne val="branch"/>
          <dgm:animLvl val="lvl"/>
          <dgm:resizeHandles/>
        </dgm:presLayoutVars>
      </dgm:prSet>
      <dgm:spPr/>
      <dgm:t>
        <a:bodyPr/>
        <a:lstStyle/>
        <a:p>
          <a:endParaRPr lang="en-US"/>
        </a:p>
      </dgm:t>
    </dgm:pt>
    <dgm:pt modelId="{505CB271-6319-4909-9D66-1C6390DB4967}" type="pres">
      <dgm:prSet presAssocID="{09D02B2A-160C-454B-A4B0-EC9E339BD60A}" presName="hierRoot1" presStyleCnt="0"/>
      <dgm:spPr/>
    </dgm:pt>
    <dgm:pt modelId="{2E7187D3-3651-4D7E-AAB9-E9A255387FD8}" type="pres">
      <dgm:prSet presAssocID="{09D02B2A-160C-454B-A4B0-EC9E339BD60A}" presName="composite" presStyleCnt="0"/>
      <dgm:spPr/>
    </dgm:pt>
    <dgm:pt modelId="{AB5ED3A2-2A02-48DC-B48B-0E47500571E0}" type="pres">
      <dgm:prSet presAssocID="{09D02B2A-160C-454B-A4B0-EC9E339BD60A}" presName="background" presStyleLbl="node0" presStyleIdx="0" presStyleCnt="1"/>
      <dgm:spPr/>
    </dgm:pt>
    <dgm:pt modelId="{B8818AFD-E37E-43A0-94DC-30D577D872FD}" type="pres">
      <dgm:prSet presAssocID="{09D02B2A-160C-454B-A4B0-EC9E339BD60A}" presName="text" presStyleLbl="fgAcc0" presStyleIdx="0" presStyleCnt="1">
        <dgm:presLayoutVars>
          <dgm:chPref val="3"/>
        </dgm:presLayoutVars>
      </dgm:prSet>
      <dgm:spPr/>
      <dgm:t>
        <a:bodyPr/>
        <a:lstStyle/>
        <a:p>
          <a:endParaRPr lang="en-US"/>
        </a:p>
      </dgm:t>
    </dgm:pt>
    <dgm:pt modelId="{587092C6-CDAA-48FE-B55A-C7F3551A63AE}" type="pres">
      <dgm:prSet presAssocID="{09D02B2A-160C-454B-A4B0-EC9E339BD60A}" presName="hierChild2" presStyleCnt="0"/>
      <dgm:spPr/>
    </dgm:pt>
    <dgm:pt modelId="{39749E57-5F3D-4A0D-A203-6BEE65CE0AEA}" type="pres">
      <dgm:prSet presAssocID="{AEE976D7-82BC-4439-849D-F46FCAAB921B}" presName="Name10" presStyleLbl="parChTrans1D2" presStyleIdx="0" presStyleCnt="2"/>
      <dgm:spPr/>
      <dgm:t>
        <a:bodyPr/>
        <a:lstStyle/>
        <a:p>
          <a:endParaRPr lang="en-US"/>
        </a:p>
      </dgm:t>
    </dgm:pt>
    <dgm:pt modelId="{2832E9D9-7C19-4699-B228-D620741250FD}" type="pres">
      <dgm:prSet presAssocID="{3BB476C4-378C-4006-9ED6-E7EC84E382B1}" presName="hierRoot2" presStyleCnt="0"/>
      <dgm:spPr/>
    </dgm:pt>
    <dgm:pt modelId="{FA8A265A-BAA1-4EDA-9E28-2F0B0377204C}" type="pres">
      <dgm:prSet presAssocID="{3BB476C4-378C-4006-9ED6-E7EC84E382B1}" presName="composite2" presStyleCnt="0"/>
      <dgm:spPr/>
    </dgm:pt>
    <dgm:pt modelId="{12438C17-F607-4528-A506-45A873FDACBD}" type="pres">
      <dgm:prSet presAssocID="{3BB476C4-378C-4006-9ED6-E7EC84E382B1}" presName="background2" presStyleLbl="node2" presStyleIdx="0" presStyleCnt="2"/>
      <dgm:spPr/>
    </dgm:pt>
    <dgm:pt modelId="{63087109-2C80-4F89-B169-0834016A0170}" type="pres">
      <dgm:prSet presAssocID="{3BB476C4-378C-4006-9ED6-E7EC84E382B1}" presName="text2" presStyleLbl="fgAcc2" presStyleIdx="0" presStyleCnt="2">
        <dgm:presLayoutVars>
          <dgm:chPref val="3"/>
        </dgm:presLayoutVars>
      </dgm:prSet>
      <dgm:spPr/>
      <dgm:t>
        <a:bodyPr/>
        <a:lstStyle/>
        <a:p>
          <a:endParaRPr lang="en-US"/>
        </a:p>
      </dgm:t>
    </dgm:pt>
    <dgm:pt modelId="{07503DE0-DDB2-4174-BFDD-D35F5BFBFE6E}" type="pres">
      <dgm:prSet presAssocID="{3BB476C4-378C-4006-9ED6-E7EC84E382B1}" presName="hierChild3" presStyleCnt="0"/>
      <dgm:spPr/>
    </dgm:pt>
    <dgm:pt modelId="{F7A40720-353C-46E4-AA08-7AB4F5117A32}" type="pres">
      <dgm:prSet presAssocID="{9B7AAAA3-F572-45DF-9DCB-D1044D2D8775}" presName="Name17" presStyleLbl="parChTrans1D3" presStyleIdx="0" presStyleCnt="3"/>
      <dgm:spPr/>
      <dgm:t>
        <a:bodyPr/>
        <a:lstStyle/>
        <a:p>
          <a:endParaRPr lang="en-US"/>
        </a:p>
      </dgm:t>
    </dgm:pt>
    <dgm:pt modelId="{ADC60D85-CC3C-46E6-9471-4D6BF9A1950E}" type="pres">
      <dgm:prSet presAssocID="{F2CDCDC5-43C8-4438-AB0F-E09DA59F80FD}" presName="hierRoot3" presStyleCnt="0"/>
      <dgm:spPr/>
    </dgm:pt>
    <dgm:pt modelId="{7A2931E8-F34A-4D76-AC83-0DE3B2A42A17}" type="pres">
      <dgm:prSet presAssocID="{F2CDCDC5-43C8-4438-AB0F-E09DA59F80FD}" presName="composite3" presStyleCnt="0"/>
      <dgm:spPr/>
    </dgm:pt>
    <dgm:pt modelId="{27ED568A-D206-4877-AB87-9B412C59E189}" type="pres">
      <dgm:prSet presAssocID="{F2CDCDC5-43C8-4438-AB0F-E09DA59F80FD}" presName="background3" presStyleLbl="node3" presStyleIdx="0" presStyleCnt="3"/>
      <dgm:spPr/>
    </dgm:pt>
    <dgm:pt modelId="{90770916-0DDB-4150-8FD9-943450EA82D6}" type="pres">
      <dgm:prSet presAssocID="{F2CDCDC5-43C8-4438-AB0F-E09DA59F80FD}" presName="text3" presStyleLbl="fgAcc3" presStyleIdx="0" presStyleCnt="3">
        <dgm:presLayoutVars>
          <dgm:chPref val="3"/>
        </dgm:presLayoutVars>
      </dgm:prSet>
      <dgm:spPr/>
      <dgm:t>
        <a:bodyPr/>
        <a:lstStyle/>
        <a:p>
          <a:endParaRPr lang="en-US"/>
        </a:p>
      </dgm:t>
    </dgm:pt>
    <dgm:pt modelId="{4CC1C4FC-CF8B-47D2-B1F0-18838DC9E283}" type="pres">
      <dgm:prSet presAssocID="{F2CDCDC5-43C8-4438-AB0F-E09DA59F80FD}" presName="hierChild4" presStyleCnt="0"/>
      <dgm:spPr/>
    </dgm:pt>
    <dgm:pt modelId="{759E73C0-8810-4AF2-928F-B585817BBDFD}" type="pres">
      <dgm:prSet presAssocID="{A050730B-EA6D-422C-A60E-F242FE1549D4}" presName="Name23" presStyleLbl="parChTrans1D4" presStyleIdx="0" presStyleCnt="4"/>
      <dgm:spPr/>
      <dgm:t>
        <a:bodyPr/>
        <a:lstStyle/>
        <a:p>
          <a:endParaRPr lang="en-US"/>
        </a:p>
      </dgm:t>
    </dgm:pt>
    <dgm:pt modelId="{91E96F57-482F-42B7-B65B-92867DB6B879}" type="pres">
      <dgm:prSet presAssocID="{9762507B-EF35-4B91-BCA3-D79F49002C9D}" presName="hierRoot4" presStyleCnt="0"/>
      <dgm:spPr/>
    </dgm:pt>
    <dgm:pt modelId="{03280B32-7034-440C-BEB0-23946F0F79ED}" type="pres">
      <dgm:prSet presAssocID="{9762507B-EF35-4B91-BCA3-D79F49002C9D}" presName="composite4" presStyleCnt="0"/>
      <dgm:spPr/>
    </dgm:pt>
    <dgm:pt modelId="{89A42373-8089-4B10-A908-112B0FF54203}" type="pres">
      <dgm:prSet presAssocID="{9762507B-EF35-4B91-BCA3-D79F49002C9D}" presName="background4" presStyleLbl="node4" presStyleIdx="0" presStyleCnt="4"/>
      <dgm:spPr/>
    </dgm:pt>
    <dgm:pt modelId="{D81D76B0-1D2A-46B6-8B00-8D481A7A37BD}" type="pres">
      <dgm:prSet presAssocID="{9762507B-EF35-4B91-BCA3-D79F49002C9D}" presName="text4" presStyleLbl="fgAcc4" presStyleIdx="0" presStyleCnt="4">
        <dgm:presLayoutVars>
          <dgm:chPref val="3"/>
        </dgm:presLayoutVars>
      </dgm:prSet>
      <dgm:spPr/>
      <dgm:t>
        <a:bodyPr/>
        <a:lstStyle/>
        <a:p>
          <a:endParaRPr lang="en-US"/>
        </a:p>
      </dgm:t>
    </dgm:pt>
    <dgm:pt modelId="{4BAE7CCF-CABF-4016-9AF5-6C46E465BDA5}" type="pres">
      <dgm:prSet presAssocID="{9762507B-EF35-4B91-BCA3-D79F49002C9D}" presName="hierChild5" presStyleCnt="0"/>
      <dgm:spPr/>
    </dgm:pt>
    <dgm:pt modelId="{47638FA1-2F27-4CFD-ADB8-0F25BA016287}" type="pres">
      <dgm:prSet presAssocID="{CC7E0ADD-53E8-4CB4-96C8-BBB64B3F6BFC}" presName="Name23" presStyleLbl="parChTrans1D4" presStyleIdx="1" presStyleCnt="4"/>
      <dgm:spPr/>
      <dgm:t>
        <a:bodyPr/>
        <a:lstStyle/>
        <a:p>
          <a:endParaRPr lang="en-US"/>
        </a:p>
      </dgm:t>
    </dgm:pt>
    <dgm:pt modelId="{01DC02C0-E210-4D9E-B09F-93591257BE1F}" type="pres">
      <dgm:prSet presAssocID="{9684A832-5913-4A9D-91F6-421614C4CD16}" presName="hierRoot4" presStyleCnt="0"/>
      <dgm:spPr/>
    </dgm:pt>
    <dgm:pt modelId="{02148A98-8BBA-46C9-839B-32771B9FC157}" type="pres">
      <dgm:prSet presAssocID="{9684A832-5913-4A9D-91F6-421614C4CD16}" presName="composite4" presStyleCnt="0"/>
      <dgm:spPr/>
    </dgm:pt>
    <dgm:pt modelId="{CB6C2348-A14C-46F4-A5F1-09B07B8221A5}" type="pres">
      <dgm:prSet presAssocID="{9684A832-5913-4A9D-91F6-421614C4CD16}" presName="background4" presStyleLbl="node4" presStyleIdx="1" presStyleCnt="4"/>
      <dgm:spPr/>
    </dgm:pt>
    <dgm:pt modelId="{1FB876DB-1F00-4FFD-BB23-2EF0FD0D3BF7}" type="pres">
      <dgm:prSet presAssocID="{9684A832-5913-4A9D-91F6-421614C4CD16}" presName="text4" presStyleLbl="fgAcc4" presStyleIdx="1" presStyleCnt="4">
        <dgm:presLayoutVars>
          <dgm:chPref val="3"/>
        </dgm:presLayoutVars>
      </dgm:prSet>
      <dgm:spPr/>
      <dgm:t>
        <a:bodyPr/>
        <a:lstStyle/>
        <a:p>
          <a:endParaRPr lang="en-US"/>
        </a:p>
      </dgm:t>
    </dgm:pt>
    <dgm:pt modelId="{BF6CC501-1EBB-4229-87B8-033166AE5D11}" type="pres">
      <dgm:prSet presAssocID="{9684A832-5913-4A9D-91F6-421614C4CD16}" presName="hierChild5" presStyleCnt="0"/>
      <dgm:spPr/>
    </dgm:pt>
    <dgm:pt modelId="{7F5C7848-9D04-43BA-8D16-0AA42B9F97A7}" type="pres">
      <dgm:prSet presAssocID="{652A56C1-F557-4EAF-ABF2-CE7E53286BCF}" presName="Name17" presStyleLbl="parChTrans1D3" presStyleIdx="1" presStyleCnt="3"/>
      <dgm:spPr/>
      <dgm:t>
        <a:bodyPr/>
        <a:lstStyle/>
        <a:p>
          <a:endParaRPr lang="en-US"/>
        </a:p>
      </dgm:t>
    </dgm:pt>
    <dgm:pt modelId="{0B538AA0-A7DD-4802-9BED-4F7BF16204B9}" type="pres">
      <dgm:prSet presAssocID="{BEE5362E-609F-48CA-9B21-64C19394D16E}" presName="hierRoot3" presStyleCnt="0"/>
      <dgm:spPr/>
    </dgm:pt>
    <dgm:pt modelId="{F5F79F08-6C56-46C2-A150-89DD92C1DF6B}" type="pres">
      <dgm:prSet presAssocID="{BEE5362E-609F-48CA-9B21-64C19394D16E}" presName="composite3" presStyleCnt="0"/>
      <dgm:spPr/>
    </dgm:pt>
    <dgm:pt modelId="{A3F980DB-369E-42EA-9CB5-59B6E092CD59}" type="pres">
      <dgm:prSet presAssocID="{BEE5362E-609F-48CA-9B21-64C19394D16E}" presName="background3" presStyleLbl="node3" presStyleIdx="1" presStyleCnt="3"/>
      <dgm:spPr/>
    </dgm:pt>
    <dgm:pt modelId="{88F44A4D-5AF3-47DD-A8E3-6AF37B82104D}" type="pres">
      <dgm:prSet presAssocID="{BEE5362E-609F-48CA-9B21-64C19394D16E}" presName="text3" presStyleLbl="fgAcc3" presStyleIdx="1" presStyleCnt="3">
        <dgm:presLayoutVars>
          <dgm:chPref val="3"/>
        </dgm:presLayoutVars>
      </dgm:prSet>
      <dgm:spPr/>
      <dgm:t>
        <a:bodyPr/>
        <a:lstStyle/>
        <a:p>
          <a:endParaRPr lang="en-US"/>
        </a:p>
      </dgm:t>
    </dgm:pt>
    <dgm:pt modelId="{6D0CCC54-9073-4303-A99A-06637064C332}" type="pres">
      <dgm:prSet presAssocID="{BEE5362E-609F-48CA-9B21-64C19394D16E}" presName="hierChild4" presStyleCnt="0"/>
      <dgm:spPr/>
    </dgm:pt>
    <dgm:pt modelId="{69FB8C93-1DB3-4E91-94E1-B23F9DE1A239}" type="pres">
      <dgm:prSet presAssocID="{4A117C24-EE73-4F90-B2B9-C039C460EED3}" presName="Name23" presStyleLbl="parChTrans1D4" presStyleIdx="2" presStyleCnt="4"/>
      <dgm:spPr/>
      <dgm:t>
        <a:bodyPr/>
        <a:lstStyle/>
        <a:p>
          <a:endParaRPr lang="en-US"/>
        </a:p>
      </dgm:t>
    </dgm:pt>
    <dgm:pt modelId="{30400054-ED13-4DE1-94D1-6511FFAA9B04}" type="pres">
      <dgm:prSet presAssocID="{2272AE96-AD12-4A9E-9924-6D92C8E71D52}" presName="hierRoot4" presStyleCnt="0"/>
      <dgm:spPr/>
    </dgm:pt>
    <dgm:pt modelId="{997C13AD-B5E1-4844-A261-829403535437}" type="pres">
      <dgm:prSet presAssocID="{2272AE96-AD12-4A9E-9924-6D92C8E71D52}" presName="composite4" presStyleCnt="0"/>
      <dgm:spPr/>
    </dgm:pt>
    <dgm:pt modelId="{B6E078DE-8A26-4898-B1CB-60C032DFB47A}" type="pres">
      <dgm:prSet presAssocID="{2272AE96-AD12-4A9E-9924-6D92C8E71D52}" presName="background4" presStyleLbl="node4" presStyleIdx="2" presStyleCnt="4"/>
      <dgm:spPr/>
    </dgm:pt>
    <dgm:pt modelId="{A90351D8-1411-477E-BA79-F3DFB8B2D483}" type="pres">
      <dgm:prSet presAssocID="{2272AE96-AD12-4A9E-9924-6D92C8E71D52}" presName="text4" presStyleLbl="fgAcc4" presStyleIdx="2" presStyleCnt="4">
        <dgm:presLayoutVars>
          <dgm:chPref val="3"/>
        </dgm:presLayoutVars>
      </dgm:prSet>
      <dgm:spPr/>
      <dgm:t>
        <a:bodyPr/>
        <a:lstStyle/>
        <a:p>
          <a:endParaRPr lang="en-US"/>
        </a:p>
      </dgm:t>
    </dgm:pt>
    <dgm:pt modelId="{04C7DFCE-0800-4A1E-9AB9-158476E18364}" type="pres">
      <dgm:prSet presAssocID="{2272AE96-AD12-4A9E-9924-6D92C8E71D52}" presName="hierChild5" presStyleCnt="0"/>
      <dgm:spPr/>
    </dgm:pt>
    <dgm:pt modelId="{09696FF5-BA7D-425C-840C-2B7BD622393B}" type="pres">
      <dgm:prSet presAssocID="{22E7568F-BFDE-48CB-A4D0-ADA621E18443}" presName="Name23" presStyleLbl="parChTrans1D4" presStyleIdx="3" presStyleCnt="4"/>
      <dgm:spPr/>
      <dgm:t>
        <a:bodyPr/>
        <a:lstStyle/>
        <a:p>
          <a:endParaRPr lang="en-US"/>
        </a:p>
      </dgm:t>
    </dgm:pt>
    <dgm:pt modelId="{8ED799AA-1FA5-49CD-AA00-26A68F59D6FB}" type="pres">
      <dgm:prSet presAssocID="{C43622EC-1297-4D03-AD2B-68EE1EC0617D}" presName="hierRoot4" presStyleCnt="0"/>
      <dgm:spPr/>
    </dgm:pt>
    <dgm:pt modelId="{EF667DF1-E615-4FB6-B9B2-21C5B48D46D0}" type="pres">
      <dgm:prSet presAssocID="{C43622EC-1297-4D03-AD2B-68EE1EC0617D}" presName="composite4" presStyleCnt="0"/>
      <dgm:spPr/>
    </dgm:pt>
    <dgm:pt modelId="{69C6103E-A284-44C8-9FCC-045AA346460D}" type="pres">
      <dgm:prSet presAssocID="{C43622EC-1297-4D03-AD2B-68EE1EC0617D}" presName="background4" presStyleLbl="node4" presStyleIdx="3" presStyleCnt="4"/>
      <dgm:spPr/>
    </dgm:pt>
    <dgm:pt modelId="{A4447E5B-FBFA-45CD-B2B8-79F6A0F1E0BA}" type="pres">
      <dgm:prSet presAssocID="{C43622EC-1297-4D03-AD2B-68EE1EC0617D}" presName="text4" presStyleLbl="fgAcc4" presStyleIdx="3" presStyleCnt="4">
        <dgm:presLayoutVars>
          <dgm:chPref val="3"/>
        </dgm:presLayoutVars>
      </dgm:prSet>
      <dgm:spPr/>
      <dgm:t>
        <a:bodyPr/>
        <a:lstStyle/>
        <a:p>
          <a:endParaRPr lang="en-US"/>
        </a:p>
      </dgm:t>
    </dgm:pt>
    <dgm:pt modelId="{50C06796-BC8D-4970-A9B2-D9B6F7E6BD3F}" type="pres">
      <dgm:prSet presAssocID="{C43622EC-1297-4D03-AD2B-68EE1EC0617D}" presName="hierChild5" presStyleCnt="0"/>
      <dgm:spPr/>
    </dgm:pt>
    <dgm:pt modelId="{DEF087CF-FFD5-4436-B315-B20527C36002}" type="pres">
      <dgm:prSet presAssocID="{DE850D1F-5046-48E5-AAA5-220FBB58F344}" presName="Name10" presStyleLbl="parChTrans1D2" presStyleIdx="1" presStyleCnt="2"/>
      <dgm:spPr/>
      <dgm:t>
        <a:bodyPr/>
        <a:lstStyle/>
        <a:p>
          <a:endParaRPr lang="en-US"/>
        </a:p>
      </dgm:t>
    </dgm:pt>
    <dgm:pt modelId="{6572FF92-6212-4AA7-9BDE-B67FEC8A6CEE}" type="pres">
      <dgm:prSet presAssocID="{5F9C2CBE-53FB-464B-890E-A162A3AF9C5A}" presName="hierRoot2" presStyleCnt="0"/>
      <dgm:spPr/>
    </dgm:pt>
    <dgm:pt modelId="{0A9F4831-6B13-4F92-BA70-337A7D4A2043}" type="pres">
      <dgm:prSet presAssocID="{5F9C2CBE-53FB-464B-890E-A162A3AF9C5A}" presName="composite2" presStyleCnt="0"/>
      <dgm:spPr/>
    </dgm:pt>
    <dgm:pt modelId="{E20B466C-F668-4777-BF72-8BF73B728763}" type="pres">
      <dgm:prSet presAssocID="{5F9C2CBE-53FB-464B-890E-A162A3AF9C5A}" presName="background2" presStyleLbl="node2" presStyleIdx="1" presStyleCnt="2"/>
      <dgm:spPr/>
    </dgm:pt>
    <dgm:pt modelId="{D30B333A-6D92-4ED2-904E-B66C7A42A3F3}" type="pres">
      <dgm:prSet presAssocID="{5F9C2CBE-53FB-464B-890E-A162A3AF9C5A}" presName="text2" presStyleLbl="fgAcc2" presStyleIdx="1" presStyleCnt="2">
        <dgm:presLayoutVars>
          <dgm:chPref val="3"/>
        </dgm:presLayoutVars>
      </dgm:prSet>
      <dgm:spPr/>
      <dgm:t>
        <a:bodyPr/>
        <a:lstStyle/>
        <a:p>
          <a:endParaRPr lang="en-US"/>
        </a:p>
      </dgm:t>
    </dgm:pt>
    <dgm:pt modelId="{D0B67C70-59F8-4866-8DB2-7536618A4657}" type="pres">
      <dgm:prSet presAssocID="{5F9C2CBE-53FB-464B-890E-A162A3AF9C5A}" presName="hierChild3" presStyleCnt="0"/>
      <dgm:spPr/>
    </dgm:pt>
    <dgm:pt modelId="{504A30D5-D38A-43E3-BD6C-9CE35DCFF169}" type="pres">
      <dgm:prSet presAssocID="{66BAB2D8-A856-4A44-9DB1-43262F157B9B}" presName="Name17" presStyleLbl="parChTrans1D3" presStyleIdx="2" presStyleCnt="3"/>
      <dgm:spPr/>
      <dgm:t>
        <a:bodyPr/>
        <a:lstStyle/>
        <a:p>
          <a:endParaRPr lang="en-US"/>
        </a:p>
      </dgm:t>
    </dgm:pt>
    <dgm:pt modelId="{AEADCDA3-C61E-4F7F-B0FA-4DA20FF0877B}" type="pres">
      <dgm:prSet presAssocID="{D412ED39-1391-4929-972A-D0A31C749A7E}" presName="hierRoot3" presStyleCnt="0"/>
      <dgm:spPr/>
    </dgm:pt>
    <dgm:pt modelId="{E291D26F-4915-4140-A404-02567EFFD254}" type="pres">
      <dgm:prSet presAssocID="{D412ED39-1391-4929-972A-D0A31C749A7E}" presName="composite3" presStyleCnt="0"/>
      <dgm:spPr/>
    </dgm:pt>
    <dgm:pt modelId="{7B2CA003-04C6-4BDD-9A4D-C23803E42F81}" type="pres">
      <dgm:prSet presAssocID="{D412ED39-1391-4929-972A-D0A31C749A7E}" presName="background3" presStyleLbl="node3" presStyleIdx="2" presStyleCnt="3"/>
      <dgm:spPr/>
    </dgm:pt>
    <dgm:pt modelId="{36B6238E-3A73-4146-85A2-F8C50EC4A43E}" type="pres">
      <dgm:prSet presAssocID="{D412ED39-1391-4929-972A-D0A31C749A7E}" presName="text3" presStyleLbl="fgAcc3" presStyleIdx="2" presStyleCnt="3">
        <dgm:presLayoutVars>
          <dgm:chPref val="3"/>
        </dgm:presLayoutVars>
      </dgm:prSet>
      <dgm:spPr/>
      <dgm:t>
        <a:bodyPr/>
        <a:lstStyle/>
        <a:p>
          <a:endParaRPr lang="en-US"/>
        </a:p>
      </dgm:t>
    </dgm:pt>
    <dgm:pt modelId="{C3CDA9DE-831F-4CC8-9880-E6207AA7D0B0}" type="pres">
      <dgm:prSet presAssocID="{D412ED39-1391-4929-972A-D0A31C749A7E}" presName="hierChild4" presStyleCnt="0"/>
      <dgm:spPr/>
    </dgm:pt>
  </dgm:ptLst>
  <dgm:cxnLst>
    <dgm:cxn modelId="{9DB03AE5-7C35-4FD0-9F50-0599849215D9}" type="presOf" srcId="{9B7AAAA3-F572-45DF-9DCB-D1044D2D8775}" destId="{F7A40720-353C-46E4-AA08-7AB4F5117A32}" srcOrd="0" destOrd="0" presId="urn:microsoft.com/office/officeart/2005/8/layout/hierarchy1"/>
    <dgm:cxn modelId="{B683999C-6E50-4375-AC3C-DE3280F8E53A}" type="presOf" srcId="{9684A832-5913-4A9D-91F6-421614C4CD16}" destId="{1FB876DB-1F00-4FFD-BB23-2EF0FD0D3BF7}" srcOrd="0" destOrd="0" presId="urn:microsoft.com/office/officeart/2005/8/layout/hierarchy1"/>
    <dgm:cxn modelId="{C407F707-98F1-4CE4-95EB-DDF6AD4E165B}" type="presOf" srcId="{56C538B9-7752-486C-B83E-3CBF32F27BD0}" destId="{DBBBA1E2-0347-4C01-AA1D-CFD4780B3C5B}" srcOrd="0" destOrd="0" presId="urn:microsoft.com/office/officeart/2005/8/layout/hierarchy1"/>
    <dgm:cxn modelId="{FD7B7EBD-432F-4455-89C9-F1FAFBBB9CB8}" type="presOf" srcId="{D412ED39-1391-4929-972A-D0A31C749A7E}" destId="{36B6238E-3A73-4146-85A2-F8C50EC4A43E}" srcOrd="0" destOrd="0" presId="urn:microsoft.com/office/officeart/2005/8/layout/hierarchy1"/>
    <dgm:cxn modelId="{9D0D40DF-203C-42E9-8862-44D50F8A45E5}" srcId="{56C538B9-7752-486C-B83E-3CBF32F27BD0}" destId="{09D02B2A-160C-454B-A4B0-EC9E339BD60A}" srcOrd="0" destOrd="0" parTransId="{0682DB02-4AA5-4C8B-9777-F491FEFF5139}" sibTransId="{D26E3F2C-05EE-43B4-B887-6AC3B520B0AC}"/>
    <dgm:cxn modelId="{1A4CA190-D1B1-4F32-8633-1C09D31E1B2F}" type="presOf" srcId="{2272AE96-AD12-4A9E-9924-6D92C8E71D52}" destId="{A90351D8-1411-477E-BA79-F3DFB8B2D483}" srcOrd="0" destOrd="0" presId="urn:microsoft.com/office/officeart/2005/8/layout/hierarchy1"/>
    <dgm:cxn modelId="{C7BFDB40-6F5A-451C-B1DF-6A590D4EFAFE}" srcId="{BEE5362E-609F-48CA-9B21-64C19394D16E}" destId="{2272AE96-AD12-4A9E-9924-6D92C8E71D52}" srcOrd="0" destOrd="0" parTransId="{4A117C24-EE73-4F90-B2B9-C039C460EED3}" sibTransId="{E54284F7-676F-497B-9017-6310F32A0318}"/>
    <dgm:cxn modelId="{1CF0E72D-BE2C-40EE-A576-039E878EF179}" srcId="{2272AE96-AD12-4A9E-9924-6D92C8E71D52}" destId="{C43622EC-1297-4D03-AD2B-68EE1EC0617D}" srcOrd="0" destOrd="0" parTransId="{22E7568F-BFDE-48CB-A4D0-ADA621E18443}" sibTransId="{DFAD3AA1-A760-4990-A294-1F9F0AEC6B12}"/>
    <dgm:cxn modelId="{92D536A1-ED9C-4290-AAF8-2C44B3D6AF04}" type="presOf" srcId="{C43622EC-1297-4D03-AD2B-68EE1EC0617D}" destId="{A4447E5B-FBFA-45CD-B2B8-79F6A0F1E0BA}" srcOrd="0" destOrd="0" presId="urn:microsoft.com/office/officeart/2005/8/layout/hierarchy1"/>
    <dgm:cxn modelId="{16684904-58B3-4A21-B489-7C77ACC092CC}" type="presOf" srcId="{A050730B-EA6D-422C-A60E-F242FE1549D4}" destId="{759E73C0-8810-4AF2-928F-B585817BBDFD}" srcOrd="0" destOrd="0" presId="urn:microsoft.com/office/officeart/2005/8/layout/hierarchy1"/>
    <dgm:cxn modelId="{3C08D8D4-6739-434F-BFA0-D8EB42E9E26D}" type="presOf" srcId="{22E7568F-BFDE-48CB-A4D0-ADA621E18443}" destId="{09696FF5-BA7D-425C-840C-2B7BD622393B}" srcOrd="0" destOrd="0" presId="urn:microsoft.com/office/officeart/2005/8/layout/hierarchy1"/>
    <dgm:cxn modelId="{721F992A-B9D3-4310-8CA3-D0AAA75CC8B3}" type="presOf" srcId="{66BAB2D8-A856-4A44-9DB1-43262F157B9B}" destId="{504A30D5-D38A-43E3-BD6C-9CE35DCFF169}" srcOrd="0" destOrd="0" presId="urn:microsoft.com/office/officeart/2005/8/layout/hierarchy1"/>
    <dgm:cxn modelId="{C01161E4-3CE6-4628-83B2-23C805F26979}" type="presOf" srcId="{AEE976D7-82BC-4439-849D-F46FCAAB921B}" destId="{39749E57-5F3D-4A0D-A203-6BEE65CE0AEA}" srcOrd="0" destOrd="0" presId="urn:microsoft.com/office/officeart/2005/8/layout/hierarchy1"/>
    <dgm:cxn modelId="{B0EA1A15-A885-4671-A739-3B8825D86845}" srcId="{09D02B2A-160C-454B-A4B0-EC9E339BD60A}" destId="{3BB476C4-378C-4006-9ED6-E7EC84E382B1}" srcOrd="0" destOrd="0" parTransId="{AEE976D7-82BC-4439-849D-F46FCAAB921B}" sibTransId="{57BA0B38-87B7-42F7-9761-D32BB15ED740}"/>
    <dgm:cxn modelId="{25DB00C7-9FBB-4899-BCF7-27D1C2A4194B}" srcId="{3BB476C4-378C-4006-9ED6-E7EC84E382B1}" destId="{F2CDCDC5-43C8-4438-AB0F-E09DA59F80FD}" srcOrd="0" destOrd="0" parTransId="{9B7AAAA3-F572-45DF-9DCB-D1044D2D8775}" sibTransId="{E5B068BC-BB98-4ADA-B453-25453AFE144B}"/>
    <dgm:cxn modelId="{0041C615-6B87-49A0-B8A0-4D250DFB29CA}" type="presOf" srcId="{9762507B-EF35-4B91-BCA3-D79F49002C9D}" destId="{D81D76B0-1D2A-46B6-8B00-8D481A7A37BD}" srcOrd="0" destOrd="0" presId="urn:microsoft.com/office/officeart/2005/8/layout/hierarchy1"/>
    <dgm:cxn modelId="{3C9730B2-2AAE-42EC-8CF7-49D9DE0D4CF0}" type="presOf" srcId="{F2CDCDC5-43C8-4438-AB0F-E09DA59F80FD}" destId="{90770916-0DDB-4150-8FD9-943450EA82D6}" srcOrd="0" destOrd="0" presId="urn:microsoft.com/office/officeart/2005/8/layout/hierarchy1"/>
    <dgm:cxn modelId="{5F26D8F9-7D22-487D-BD17-3B34B029507C}" srcId="{3BB476C4-378C-4006-9ED6-E7EC84E382B1}" destId="{BEE5362E-609F-48CA-9B21-64C19394D16E}" srcOrd="1" destOrd="0" parTransId="{652A56C1-F557-4EAF-ABF2-CE7E53286BCF}" sibTransId="{29FE57A8-9384-4DA7-8782-79A50CC397D4}"/>
    <dgm:cxn modelId="{8735F947-D748-493F-9B6A-A3ADF0AB8E8B}" type="presOf" srcId="{DE850D1F-5046-48E5-AAA5-220FBB58F344}" destId="{DEF087CF-FFD5-4436-B315-B20527C36002}" srcOrd="0" destOrd="0" presId="urn:microsoft.com/office/officeart/2005/8/layout/hierarchy1"/>
    <dgm:cxn modelId="{060A4735-A389-4B79-9F26-1D24A27AEA31}" type="presOf" srcId="{3BB476C4-378C-4006-9ED6-E7EC84E382B1}" destId="{63087109-2C80-4F89-B169-0834016A0170}" srcOrd="0" destOrd="0" presId="urn:microsoft.com/office/officeart/2005/8/layout/hierarchy1"/>
    <dgm:cxn modelId="{4A4B2A8F-5E09-4456-926A-F08DD3D522F7}" type="presOf" srcId="{652A56C1-F557-4EAF-ABF2-CE7E53286BCF}" destId="{7F5C7848-9D04-43BA-8D16-0AA42B9F97A7}" srcOrd="0" destOrd="0" presId="urn:microsoft.com/office/officeart/2005/8/layout/hierarchy1"/>
    <dgm:cxn modelId="{93DEF080-6D57-4956-A217-C8422CAF630C}" type="presOf" srcId="{09D02B2A-160C-454B-A4B0-EC9E339BD60A}" destId="{B8818AFD-E37E-43A0-94DC-30D577D872FD}" srcOrd="0" destOrd="0" presId="urn:microsoft.com/office/officeart/2005/8/layout/hierarchy1"/>
    <dgm:cxn modelId="{838614CD-2B82-49AA-B827-37D8C5A3BC0B}" type="presOf" srcId="{CC7E0ADD-53E8-4CB4-96C8-BBB64B3F6BFC}" destId="{47638FA1-2F27-4CFD-ADB8-0F25BA016287}" srcOrd="0" destOrd="0" presId="urn:microsoft.com/office/officeart/2005/8/layout/hierarchy1"/>
    <dgm:cxn modelId="{9EBA332A-717D-46FF-9792-95C96F067BE6}" type="presOf" srcId="{5F9C2CBE-53FB-464B-890E-A162A3AF9C5A}" destId="{D30B333A-6D92-4ED2-904E-B66C7A42A3F3}" srcOrd="0" destOrd="0" presId="urn:microsoft.com/office/officeart/2005/8/layout/hierarchy1"/>
    <dgm:cxn modelId="{F8263D29-C1B3-4601-A4DB-88CA8E88414B}" srcId="{5F9C2CBE-53FB-464B-890E-A162A3AF9C5A}" destId="{D412ED39-1391-4929-972A-D0A31C749A7E}" srcOrd="0" destOrd="0" parTransId="{66BAB2D8-A856-4A44-9DB1-43262F157B9B}" sibTransId="{1492D02E-8ED9-443E-893C-7B24E329A023}"/>
    <dgm:cxn modelId="{75D3863F-05CC-4115-865C-0294CC628A33}" type="presOf" srcId="{BEE5362E-609F-48CA-9B21-64C19394D16E}" destId="{88F44A4D-5AF3-47DD-A8E3-6AF37B82104D}" srcOrd="0" destOrd="0" presId="urn:microsoft.com/office/officeart/2005/8/layout/hierarchy1"/>
    <dgm:cxn modelId="{9BEA2773-B9DF-49B1-929F-9B99F8E131E6}" type="presOf" srcId="{4A117C24-EE73-4F90-B2B9-C039C460EED3}" destId="{69FB8C93-1DB3-4E91-94E1-B23F9DE1A239}" srcOrd="0" destOrd="0" presId="urn:microsoft.com/office/officeart/2005/8/layout/hierarchy1"/>
    <dgm:cxn modelId="{BBAA3036-3E18-4B18-8163-96B81B8A29C7}" srcId="{F2CDCDC5-43C8-4438-AB0F-E09DA59F80FD}" destId="{9762507B-EF35-4B91-BCA3-D79F49002C9D}" srcOrd="0" destOrd="0" parTransId="{A050730B-EA6D-422C-A60E-F242FE1549D4}" sibTransId="{AED2584F-0A34-4A47-ACF4-EE9872181A73}"/>
    <dgm:cxn modelId="{FFBDCB9F-B2BB-450A-88AC-F48662BA731C}" srcId="{9762507B-EF35-4B91-BCA3-D79F49002C9D}" destId="{9684A832-5913-4A9D-91F6-421614C4CD16}" srcOrd="0" destOrd="0" parTransId="{CC7E0ADD-53E8-4CB4-96C8-BBB64B3F6BFC}" sibTransId="{26517378-C499-4402-80A5-98549DE88B73}"/>
    <dgm:cxn modelId="{D7849561-0C0A-4540-B5A4-EAB263BFD226}" srcId="{09D02B2A-160C-454B-A4B0-EC9E339BD60A}" destId="{5F9C2CBE-53FB-464B-890E-A162A3AF9C5A}" srcOrd="1" destOrd="0" parTransId="{DE850D1F-5046-48E5-AAA5-220FBB58F344}" sibTransId="{ABF23271-F668-4748-871A-A33CF8BEAF72}"/>
    <dgm:cxn modelId="{2B1D4465-B24F-4E28-AA9A-A2019A796014}" type="presParOf" srcId="{DBBBA1E2-0347-4C01-AA1D-CFD4780B3C5B}" destId="{505CB271-6319-4909-9D66-1C6390DB4967}" srcOrd="0" destOrd="0" presId="urn:microsoft.com/office/officeart/2005/8/layout/hierarchy1"/>
    <dgm:cxn modelId="{DB9E9E2F-EF0E-4C3A-9EAD-7F512A99D4A9}" type="presParOf" srcId="{505CB271-6319-4909-9D66-1C6390DB4967}" destId="{2E7187D3-3651-4D7E-AAB9-E9A255387FD8}" srcOrd="0" destOrd="0" presId="urn:microsoft.com/office/officeart/2005/8/layout/hierarchy1"/>
    <dgm:cxn modelId="{C7BDCA86-4192-4A62-A8A9-D2180E250ADA}" type="presParOf" srcId="{2E7187D3-3651-4D7E-AAB9-E9A255387FD8}" destId="{AB5ED3A2-2A02-48DC-B48B-0E47500571E0}" srcOrd="0" destOrd="0" presId="urn:microsoft.com/office/officeart/2005/8/layout/hierarchy1"/>
    <dgm:cxn modelId="{0269ADCB-8AC5-4FD0-B260-12AFA1B613FA}" type="presParOf" srcId="{2E7187D3-3651-4D7E-AAB9-E9A255387FD8}" destId="{B8818AFD-E37E-43A0-94DC-30D577D872FD}" srcOrd="1" destOrd="0" presId="urn:microsoft.com/office/officeart/2005/8/layout/hierarchy1"/>
    <dgm:cxn modelId="{90CE2670-7BF7-49DC-9B23-AEEF35B93920}" type="presParOf" srcId="{505CB271-6319-4909-9D66-1C6390DB4967}" destId="{587092C6-CDAA-48FE-B55A-C7F3551A63AE}" srcOrd="1" destOrd="0" presId="urn:microsoft.com/office/officeart/2005/8/layout/hierarchy1"/>
    <dgm:cxn modelId="{7DA7B314-185B-43F2-BE9C-8DEAD0B163B4}" type="presParOf" srcId="{587092C6-CDAA-48FE-B55A-C7F3551A63AE}" destId="{39749E57-5F3D-4A0D-A203-6BEE65CE0AEA}" srcOrd="0" destOrd="0" presId="urn:microsoft.com/office/officeart/2005/8/layout/hierarchy1"/>
    <dgm:cxn modelId="{0352F3D3-6314-42EE-934A-2EF2B008E47A}" type="presParOf" srcId="{587092C6-CDAA-48FE-B55A-C7F3551A63AE}" destId="{2832E9D9-7C19-4699-B228-D620741250FD}" srcOrd="1" destOrd="0" presId="urn:microsoft.com/office/officeart/2005/8/layout/hierarchy1"/>
    <dgm:cxn modelId="{E042A0DB-8B75-455F-8083-C62E84995618}" type="presParOf" srcId="{2832E9D9-7C19-4699-B228-D620741250FD}" destId="{FA8A265A-BAA1-4EDA-9E28-2F0B0377204C}" srcOrd="0" destOrd="0" presId="urn:microsoft.com/office/officeart/2005/8/layout/hierarchy1"/>
    <dgm:cxn modelId="{A956D053-CAAC-47FA-BC98-A08DABF8CD06}" type="presParOf" srcId="{FA8A265A-BAA1-4EDA-9E28-2F0B0377204C}" destId="{12438C17-F607-4528-A506-45A873FDACBD}" srcOrd="0" destOrd="0" presId="urn:microsoft.com/office/officeart/2005/8/layout/hierarchy1"/>
    <dgm:cxn modelId="{A4CD49F3-078A-4EE2-BF7E-4287612474E0}" type="presParOf" srcId="{FA8A265A-BAA1-4EDA-9E28-2F0B0377204C}" destId="{63087109-2C80-4F89-B169-0834016A0170}" srcOrd="1" destOrd="0" presId="urn:microsoft.com/office/officeart/2005/8/layout/hierarchy1"/>
    <dgm:cxn modelId="{3FA8DB9B-0362-484B-A036-BB4D6F248E81}" type="presParOf" srcId="{2832E9D9-7C19-4699-B228-D620741250FD}" destId="{07503DE0-DDB2-4174-BFDD-D35F5BFBFE6E}" srcOrd="1" destOrd="0" presId="urn:microsoft.com/office/officeart/2005/8/layout/hierarchy1"/>
    <dgm:cxn modelId="{98F01CC9-6F7C-45FE-8953-54F8CBB62E43}" type="presParOf" srcId="{07503DE0-DDB2-4174-BFDD-D35F5BFBFE6E}" destId="{F7A40720-353C-46E4-AA08-7AB4F5117A32}" srcOrd="0" destOrd="0" presId="urn:microsoft.com/office/officeart/2005/8/layout/hierarchy1"/>
    <dgm:cxn modelId="{B5A61A55-5549-4917-9EE1-201C6186E13E}" type="presParOf" srcId="{07503DE0-DDB2-4174-BFDD-D35F5BFBFE6E}" destId="{ADC60D85-CC3C-46E6-9471-4D6BF9A1950E}" srcOrd="1" destOrd="0" presId="urn:microsoft.com/office/officeart/2005/8/layout/hierarchy1"/>
    <dgm:cxn modelId="{52D1E33A-A071-4667-BE72-C7FAC28A95F4}" type="presParOf" srcId="{ADC60D85-CC3C-46E6-9471-4D6BF9A1950E}" destId="{7A2931E8-F34A-4D76-AC83-0DE3B2A42A17}" srcOrd="0" destOrd="0" presId="urn:microsoft.com/office/officeart/2005/8/layout/hierarchy1"/>
    <dgm:cxn modelId="{E860BD74-2DC4-45D3-A3E4-5616DBACD663}" type="presParOf" srcId="{7A2931E8-F34A-4D76-AC83-0DE3B2A42A17}" destId="{27ED568A-D206-4877-AB87-9B412C59E189}" srcOrd="0" destOrd="0" presId="urn:microsoft.com/office/officeart/2005/8/layout/hierarchy1"/>
    <dgm:cxn modelId="{190467EE-48D5-422A-A5F4-C6FD8549893B}" type="presParOf" srcId="{7A2931E8-F34A-4D76-AC83-0DE3B2A42A17}" destId="{90770916-0DDB-4150-8FD9-943450EA82D6}" srcOrd="1" destOrd="0" presId="urn:microsoft.com/office/officeart/2005/8/layout/hierarchy1"/>
    <dgm:cxn modelId="{62EB9E5E-BC09-48CD-9CD4-2ADBB1EC04B6}" type="presParOf" srcId="{ADC60D85-CC3C-46E6-9471-4D6BF9A1950E}" destId="{4CC1C4FC-CF8B-47D2-B1F0-18838DC9E283}" srcOrd="1" destOrd="0" presId="urn:microsoft.com/office/officeart/2005/8/layout/hierarchy1"/>
    <dgm:cxn modelId="{5DF381AE-5B07-4CCA-ACC7-5926A10235BD}" type="presParOf" srcId="{4CC1C4FC-CF8B-47D2-B1F0-18838DC9E283}" destId="{759E73C0-8810-4AF2-928F-B585817BBDFD}" srcOrd="0" destOrd="0" presId="urn:microsoft.com/office/officeart/2005/8/layout/hierarchy1"/>
    <dgm:cxn modelId="{7194322F-EF94-4316-98EA-AE57B17F0FC0}" type="presParOf" srcId="{4CC1C4FC-CF8B-47D2-B1F0-18838DC9E283}" destId="{91E96F57-482F-42B7-B65B-92867DB6B879}" srcOrd="1" destOrd="0" presId="urn:microsoft.com/office/officeart/2005/8/layout/hierarchy1"/>
    <dgm:cxn modelId="{10DAC1E4-F623-4E5F-817F-EF17DBBCD623}" type="presParOf" srcId="{91E96F57-482F-42B7-B65B-92867DB6B879}" destId="{03280B32-7034-440C-BEB0-23946F0F79ED}" srcOrd="0" destOrd="0" presId="urn:microsoft.com/office/officeart/2005/8/layout/hierarchy1"/>
    <dgm:cxn modelId="{65207719-A819-4F96-BDB1-02EEB921CD26}" type="presParOf" srcId="{03280B32-7034-440C-BEB0-23946F0F79ED}" destId="{89A42373-8089-4B10-A908-112B0FF54203}" srcOrd="0" destOrd="0" presId="urn:microsoft.com/office/officeart/2005/8/layout/hierarchy1"/>
    <dgm:cxn modelId="{49545CAB-664A-4F80-A29F-83C92691EA61}" type="presParOf" srcId="{03280B32-7034-440C-BEB0-23946F0F79ED}" destId="{D81D76B0-1D2A-46B6-8B00-8D481A7A37BD}" srcOrd="1" destOrd="0" presId="urn:microsoft.com/office/officeart/2005/8/layout/hierarchy1"/>
    <dgm:cxn modelId="{71C09A23-FAE3-491F-A2BC-DB0D894D67B4}" type="presParOf" srcId="{91E96F57-482F-42B7-B65B-92867DB6B879}" destId="{4BAE7CCF-CABF-4016-9AF5-6C46E465BDA5}" srcOrd="1" destOrd="0" presId="urn:microsoft.com/office/officeart/2005/8/layout/hierarchy1"/>
    <dgm:cxn modelId="{63C17E7D-7451-4F8C-BED6-06469067D0B0}" type="presParOf" srcId="{4BAE7CCF-CABF-4016-9AF5-6C46E465BDA5}" destId="{47638FA1-2F27-4CFD-ADB8-0F25BA016287}" srcOrd="0" destOrd="0" presId="urn:microsoft.com/office/officeart/2005/8/layout/hierarchy1"/>
    <dgm:cxn modelId="{9E27F662-9E68-4FB5-BEDE-DFA554FB768F}" type="presParOf" srcId="{4BAE7CCF-CABF-4016-9AF5-6C46E465BDA5}" destId="{01DC02C0-E210-4D9E-B09F-93591257BE1F}" srcOrd="1" destOrd="0" presId="urn:microsoft.com/office/officeart/2005/8/layout/hierarchy1"/>
    <dgm:cxn modelId="{8F8D82D4-0A21-42DC-B660-1ADF648EB544}" type="presParOf" srcId="{01DC02C0-E210-4D9E-B09F-93591257BE1F}" destId="{02148A98-8BBA-46C9-839B-32771B9FC157}" srcOrd="0" destOrd="0" presId="urn:microsoft.com/office/officeart/2005/8/layout/hierarchy1"/>
    <dgm:cxn modelId="{362E41CE-686B-4A5C-AC9C-C5D91EA73CAA}" type="presParOf" srcId="{02148A98-8BBA-46C9-839B-32771B9FC157}" destId="{CB6C2348-A14C-46F4-A5F1-09B07B8221A5}" srcOrd="0" destOrd="0" presId="urn:microsoft.com/office/officeart/2005/8/layout/hierarchy1"/>
    <dgm:cxn modelId="{59CC8306-FB9F-4BB0-9D5E-53E4F6946DAE}" type="presParOf" srcId="{02148A98-8BBA-46C9-839B-32771B9FC157}" destId="{1FB876DB-1F00-4FFD-BB23-2EF0FD0D3BF7}" srcOrd="1" destOrd="0" presId="urn:microsoft.com/office/officeart/2005/8/layout/hierarchy1"/>
    <dgm:cxn modelId="{DA1E4454-B096-43CA-B3D7-15C7A12AEFE9}" type="presParOf" srcId="{01DC02C0-E210-4D9E-B09F-93591257BE1F}" destId="{BF6CC501-1EBB-4229-87B8-033166AE5D11}" srcOrd="1" destOrd="0" presId="urn:microsoft.com/office/officeart/2005/8/layout/hierarchy1"/>
    <dgm:cxn modelId="{6DDD40A3-47C8-41C5-B2EA-E348AD55E8A5}" type="presParOf" srcId="{07503DE0-DDB2-4174-BFDD-D35F5BFBFE6E}" destId="{7F5C7848-9D04-43BA-8D16-0AA42B9F97A7}" srcOrd="2" destOrd="0" presId="urn:microsoft.com/office/officeart/2005/8/layout/hierarchy1"/>
    <dgm:cxn modelId="{C7039095-8D1D-4C12-8116-7D86BE06F5C9}" type="presParOf" srcId="{07503DE0-DDB2-4174-BFDD-D35F5BFBFE6E}" destId="{0B538AA0-A7DD-4802-9BED-4F7BF16204B9}" srcOrd="3" destOrd="0" presId="urn:microsoft.com/office/officeart/2005/8/layout/hierarchy1"/>
    <dgm:cxn modelId="{DC33B1C8-3406-4B14-A1F6-8A6360543905}" type="presParOf" srcId="{0B538AA0-A7DD-4802-9BED-4F7BF16204B9}" destId="{F5F79F08-6C56-46C2-A150-89DD92C1DF6B}" srcOrd="0" destOrd="0" presId="urn:microsoft.com/office/officeart/2005/8/layout/hierarchy1"/>
    <dgm:cxn modelId="{9E4E3D7B-7AB6-478F-B938-4CE7E6085481}" type="presParOf" srcId="{F5F79F08-6C56-46C2-A150-89DD92C1DF6B}" destId="{A3F980DB-369E-42EA-9CB5-59B6E092CD59}" srcOrd="0" destOrd="0" presId="urn:microsoft.com/office/officeart/2005/8/layout/hierarchy1"/>
    <dgm:cxn modelId="{019EEA63-8EEB-431A-B450-D3A3E95ABD41}" type="presParOf" srcId="{F5F79F08-6C56-46C2-A150-89DD92C1DF6B}" destId="{88F44A4D-5AF3-47DD-A8E3-6AF37B82104D}" srcOrd="1" destOrd="0" presId="urn:microsoft.com/office/officeart/2005/8/layout/hierarchy1"/>
    <dgm:cxn modelId="{40A46021-25AB-425B-82AC-9D782B38D45E}" type="presParOf" srcId="{0B538AA0-A7DD-4802-9BED-4F7BF16204B9}" destId="{6D0CCC54-9073-4303-A99A-06637064C332}" srcOrd="1" destOrd="0" presId="urn:microsoft.com/office/officeart/2005/8/layout/hierarchy1"/>
    <dgm:cxn modelId="{88AA8D5C-53EB-4DE6-AC9B-BE0CA163D9FC}" type="presParOf" srcId="{6D0CCC54-9073-4303-A99A-06637064C332}" destId="{69FB8C93-1DB3-4E91-94E1-B23F9DE1A239}" srcOrd="0" destOrd="0" presId="urn:microsoft.com/office/officeart/2005/8/layout/hierarchy1"/>
    <dgm:cxn modelId="{8342E1FC-381E-48AC-AEF7-35F7C8A5D46E}" type="presParOf" srcId="{6D0CCC54-9073-4303-A99A-06637064C332}" destId="{30400054-ED13-4DE1-94D1-6511FFAA9B04}" srcOrd="1" destOrd="0" presId="urn:microsoft.com/office/officeart/2005/8/layout/hierarchy1"/>
    <dgm:cxn modelId="{61B58DF3-52CA-47CA-87EF-A18A393CB817}" type="presParOf" srcId="{30400054-ED13-4DE1-94D1-6511FFAA9B04}" destId="{997C13AD-B5E1-4844-A261-829403535437}" srcOrd="0" destOrd="0" presId="urn:microsoft.com/office/officeart/2005/8/layout/hierarchy1"/>
    <dgm:cxn modelId="{42304690-756A-4A98-8D2B-FCDCEA9081C2}" type="presParOf" srcId="{997C13AD-B5E1-4844-A261-829403535437}" destId="{B6E078DE-8A26-4898-B1CB-60C032DFB47A}" srcOrd="0" destOrd="0" presId="urn:microsoft.com/office/officeart/2005/8/layout/hierarchy1"/>
    <dgm:cxn modelId="{491C1DE8-39C5-4F4D-9894-FF4CE33ACCE7}" type="presParOf" srcId="{997C13AD-B5E1-4844-A261-829403535437}" destId="{A90351D8-1411-477E-BA79-F3DFB8B2D483}" srcOrd="1" destOrd="0" presId="urn:microsoft.com/office/officeart/2005/8/layout/hierarchy1"/>
    <dgm:cxn modelId="{35042D3B-893C-4019-A0B4-D59DBCE862A5}" type="presParOf" srcId="{30400054-ED13-4DE1-94D1-6511FFAA9B04}" destId="{04C7DFCE-0800-4A1E-9AB9-158476E18364}" srcOrd="1" destOrd="0" presId="urn:microsoft.com/office/officeart/2005/8/layout/hierarchy1"/>
    <dgm:cxn modelId="{1E982A61-6243-496F-A6A1-336756A0FC67}" type="presParOf" srcId="{04C7DFCE-0800-4A1E-9AB9-158476E18364}" destId="{09696FF5-BA7D-425C-840C-2B7BD622393B}" srcOrd="0" destOrd="0" presId="urn:microsoft.com/office/officeart/2005/8/layout/hierarchy1"/>
    <dgm:cxn modelId="{F3D1649E-AD0A-40EE-91DC-E50C8E933F47}" type="presParOf" srcId="{04C7DFCE-0800-4A1E-9AB9-158476E18364}" destId="{8ED799AA-1FA5-49CD-AA00-26A68F59D6FB}" srcOrd="1" destOrd="0" presId="urn:microsoft.com/office/officeart/2005/8/layout/hierarchy1"/>
    <dgm:cxn modelId="{F8145A3B-FD7F-4C9E-882F-53EF70A73CDB}" type="presParOf" srcId="{8ED799AA-1FA5-49CD-AA00-26A68F59D6FB}" destId="{EF667DF1-E615-4FB6-B9B2-21C5B48D46D0}" srcOrd="0" destOrd="0" presId="urn:microsoft.com/office/officeart/2005/8/layout/hierarchy1"/>
    <dgm:cxn modelId="{F5868A46-BC12-4E28-B70D-BA20653C1371}" type="presParOf" srcId="{EF667DF1-E615-4FB6-B9B2-21C5B48D46D0}" destId="{69C6103E-A284-44C8-9FCC-045AA346460D}" srcOrd="0" destOrd="0" presId="urn:microsoft.com/office/officeart/2005/8/layout/hierarchy1"/>
    <dgm:cxn modelId="{8299267D-1991-4D1E-843A-C4EADA27CB56}" type="presParOf" srcId="{EF667DF1-E615-4FB6-B9B2-21C5B48D46D0}" destId="{A4447E5B-FBFA-45CD-B2B8-79F6A0F1E0BA}" srcOrd="1" destOrd="0" presId="urn:microsoft.com/office/officeart/2005/8/layout/hierarchy1"/>
    <dgm:cxn modelId="{CE2F6F7E-0C60-427B-8D07-59DACC5D3B18}" type="presParOf" srcId="{8ED799AA-1FA5-49CD-AA00-26A68F59D6FB}" destId="{50C06796-BC8D-4970-A9B2-D9B6F7E6BD3F}" srcOrd="1" destOrd="0" presId="urn:microsoft.com/office/officeart/2005/8/layout/hierarchy1"/>
    <dgm:cxn modelId="{778BFEBE-38C3-4134-977D-A6F5D34C0940}" type="presParOf" srcId="{587092C6-CDAA-48FE-B55A-C7F3551A63AE}" destId="{DEF087CF-FFD5-4436-B315-B20527C36002}" srcOrd="2" destOrd="0" presId="urn:microsoft.com/office/officeart/2005/8/layout/hierarchy1"/>
    <dgm:cxn modelId="{4A3716C7-CE15-4B01-A47A-E6CE2A2A40E0}" type="presParOf" srcId="{587092C6-CDAA-48FE-B55A-C7F3551A63AE}" destId="{6572FF92-6212-4AA7-9BDE-B67FEC8A6CEE}" srcOrd="3" destOrd="0" presId="urn:microsoft.com/office/officeart/2005/8/layout/hierarchy1"/>
    <dgm:cxn modelId="{AEE6BE11-EF89-41D6-B90C-4B21B279BF23}" type="presParOf" srcId="{6572FF92-6212-4AA7-9BDE-B67FEC8A6CEE}" destId="{0A9F4831-6B13-4F92-BA70-337A7D4A2043}" srcOrd="0" destOrd="0" presId="urn:microsoft.com/office/officeart/2005/8/layout/hierarchy1"/>
    <dgm:cxn modelId="{968B7AEF-CF0F-42F6-B560-2D4E335992A2}" type="presParOf" srcId="{0A9F4831-6B13-4F92-BA70-337A7D4A2043}" destId="{E20B466C-F668-4777-BF72-8BF73B728763}" srcOrd="0" destOrd="0" presId="urn:microsoft.com/office/officeart/2005/8/layout/hierarchy1"/>
    <dgm:cxn modelId="{D5429EBB-D19A-4C81-90FB-684EFFD25DDF}" type="presParOf" srcId="{0A9F4831-6B13-4F92-BA70-337A7D4A2043}" destId="{D30B333A-6D92-4ED2-904E-B66C7A42A3F3}" srcOrd="1" destOrd="0" presId="urn:microsoft.com/office/officeart/2005/8/layout/hierarchy1"/>
    <dgm:cxn modelId="{95D0BDC8-1329-47DA-B8C4-56E83C454E60}" type="presParOf" srcId="{6572FF92-6212-4AA7-9BDE-B67FEC8A6CEE}" destId="{D0B67C70-59F8-4866-8DB2-7536618A4657}" srcOrd="1" destOrd="0" presId="urn:microsoft.com/office/officeart/2005/8/layout/hierarchy1"/>
    <dgm:cxn modelId="{A0F2C5CD-54D4-4E05-B728-2530BAFE548A}" type="presParOf" srcId="{D0B67C70-59F8-4866-8DB2-7536618A4657}" destId="{504A30D5-D38A-43E3-BD6C-9CE35DCFF169}" srcOrd="0" destOrd="0" presId="urn:microsoft.com/office/officeart/2005/8/layout/hierarchy1"/>
    <dgm:cxn modelId="{B824F8EC-0857-4716-8326-B08BF311312B}" type="presParOf" srcId="{D0B67C70-59F8-4866-8DB2-7536618A4657}" destId="{AEADCDA3-C61E-4F7F-B0FA-4DA20FF0877B}" srcOrd="1" destOrd="0" presId="urn:microsoft.com/office/officeart/2005/8/layout/hierarchy1"/>
    <dgm:cxn modelId="{82BF813D-8A6C-4AEE-9310-93E904D232AF}" type="presParOf" srcId="{AEADCDA3-C61E-4F7F-B0FA-4DA20FF0877B}" destId="{E291D26F-4915-4140-A404-02567EFFD254}" srcOrd="0" destOrd="0" presId="urn:microsoft.com/office/officeart/2005/8/layout/hierarchy1"/>
    <dgm:cxn modelId="{11A8697C-4B69-4679-9018-A56DEDD1E514}" type="presParOf" srcId="{E291D26F-4915-4140-A404-02567EFFD254}" destId="{7B2CA003-04C6-4BDD-9A4D-C23803E42F81}" srcOrd="0" destOrd="0" presId="urn:microsoft.com/office/officeart/2005/8/layout/hierarchy1"/>
    <dgm:cxn modelId="{693082F9-7165-42F5-A293-6D2C43468418}" type="presParOf" srcId="{E291D26F-4915-4140-A404-02567EFFD254}" destId="{36B6238E-3A73-4146-85A2-F8C50EC4A43E}" srcOrd="1" destOrd="0" presId="urn:microsoft.com/office/officeart/2005/8/layout/hierarchy1"/>
    <dgm:cxn modelId="{976B52D6-C67F-4258-A8EE-97AB42D3AEA5}" type="presParOf" srcId="{AEADCDA3-C61E-4F7F-B0FA-4DA20FF0877B}" destId="{C3CDA9DE-831F-4CC8-9880-E6207AA7D0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30D5-D38A-43E3-BD6C-9CE35DCFF169}">
      <dsp:nvSpPr>
        <dsp:cNvPr id="0" name=""/>
        <dsp:cNvSpPr/>
      </dsp:nvSpPr>
      <dsp:spPr>
        <a:xfrm>
          <a:off x="5267354" y="1606977"/>
          <a:ext cx="91440" cy="298712"/>
        </a:xfrm>
        <a:custGeom>
          <a:avLst/>
          <a:gdLst/>
          <a:ahLst/>
          <a:cxnLst/>
          <a:rect l="0" t="0" r="0" b="0"/>
          <a:pathLst>
            <a:path>
              <a:moveTo>
                <a:pt x="45720" y="0"/>
              </a:moveTo>
              <a:lnTo>
                <a:pt x="45720" y="298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087CF-FFD5-4436-B315-B20527C36002}">
      <dsp:nvSpPr>
        <dsp:cNvPr id="0" name=""/>
        <dsp:cNvSpPr/>
      </dsp:nvSpPr>
      <dsp:spPr>
        <a:xfrm>
          <a:off x="4371573" y="656061"/>
          <a:ext cx="941501" cy="298712"/>
        </a:xfrm>
        <a:custGeom>
          <a:avLst/>
          <a:gdLst/>
          <a:ahLst/>
          <a:cxnLst/>
          <a:rect l="0" t="0" r="0" b="0"/>
          <a:pathLst>
            <a:path>
              <a:moveTo>
                <a:pt x="0" y="0"/>
              </a:moveTo>
              <a:lnTo>
                <a:pt x="0" y="203564"/>
              </a:lnTo>
              <a:lnTo>
                <a:pt x="941501" y="203564"/>
              </a:lnTo>
              <a:lnTo>
                <a:pt x="941501" y="298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696FF5-BA7D-425C-840C-2B7BD622393B}">
      <dsp:nvSpPr>
        <dsp:cNvPr id="0" name=""/>
        <dsp:cNvSpPr/>
      </dsp:nvSpPr>
      <dsp:spPr>
        <a:xfrm>
          <a:off x="4012019" y="3508810"/>
          <a:ext cx="91440" cy="298712"/>
        </a:xfrm>
        <a:custGeom>
          <a:avLst/>
          <a:gdLst/>
          <a:ahLst/>
          <a:cxnLst/>
          <a:rect l="0" t="0" r="0" b="0"/>
          <a:pathLst>
            <a:path>
              <a:moveTo>
                <a:pt x="45720" y="0"/>
              </a:moveTo>
              <a:lnTo>
                <a:pt x="45720" y="298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B8C93-1DB3-4E91-94E1-B23F9DE1A239}">
      <dsp:nvSpPr>
        <dsp:cNvPr id="0" name=""/>
        <dsp:cNvSpPr/>
      </dsp:nvSpPr>
      <dsp:spPr>
        <a:xfrm>
          <a:off x="4012019" y="2557894"/>
          <a:ext cx="91440" cy="298712"/>
        </a:xfrm>
        <a:custGeom>
          <a:avLst/>
          <a:gdLst/>
          <a:ahLst/>
          <a:cxnLst/>
          <a:rect l="0" t="0" r="0" b="0"/>
          <a:pathLst>
            <a:path>
              <a:moveTo>
                <a:pt x="45720" y="0"/>
              </a:moveTo>
              <a:lnTo>
                <a:pt x="45720" y="298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C7848-9D04-43BA-8D16-0AA42B9F97A7}">
      <dsp:nvSpPr>
        <dsp:cNvPr id="0" name=""/>
        <dsp:cNvSpPr/>
      </dsp:nvSpPr>
      <dsp:spPr>
        <a:xfrm>
          <a:off x="3430071" y="1606977"/>
          <a:ext cx="627667" cy="298712"/>
        </a:xfrm>
        <a:custGeom>
          <a:avLst/>
          <a:gdLst/>
          <a:ahLst/>
          <a:cxnLst/>
          <a:rect l="0" t="0" r="0" b="0"/>
          <a:pathLst>
            <a:path>
              <a:moveTo>
                <a:pt x="0" y="0"/>
              </a:moveTo>
              <a:lnTo>
                <a:pt x="0" y="203564"/>
              </a:lnTo>
              <a:lnTo>
                <a:pt x="627667" y="203564"/>
              </a:lnTo>
              <a:lnTo>
                <a:pt x="627667" y="298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38FA1-2F27-4CFD-ADB8-0F25BA016287}">
      <dsp:nvSpPr>
        <dsp:cNvPr id="0" name=""/>
        <dsp:cNvSpPr/>
      </dsp:nvSpPr>
      <dsp:spPr>
        <a:xfrm>
          <a:off x="2756683" y="3508810"/>
          <a:ext cx="91440" cy="298712"/>
        </a:xfrm>
        <a:custGeom>
          <a:avLst/>
          <a:gdLst/>
          <a:ahLst/>
          <a:cxnLst/>
          <a:rect l="0" t="0" r="0" b="0"/>
          <a:pathLst>
            <a:path>
              <a:moveTo>
                <a:pt x="45720" y="0"/>
              </a:moveTo>
              <a:lnTo>
                <a:pt x="45720" y="298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9E73C0-8810-4AF2-928F-B585817BBDFD}">
      <dsp:nvSpPr>
        <dsp:cNvPr id="0" name=""/>
        <dsp:cNvSpPr/>
      </dsp:nvSpPr>
      <dsp:spPr>
        <a:xfrm>
          <a:off x="2756683" y="2557894"/>
          <a:ext cx="91440" cy="298712"/>
        </a:xfrm>
        <a:custGeom>
          <a:avLst/>
          <a:gdLst/>
          <a:ahLst/>
          <a:cxnLst/>
          <a:rect l="0" t="0" r="0" b="0"/>
          <a:pathLst>
            <a:path>
              <a:moveTo>
                <a:pt x="45720" y="0"/>
              </a:moveTo>
              <a:lnTo>
                <a:pt x="45720" y="298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40720-353C-46E4-AA08-7AB4F5117A32}">
      <dsp:nvSpPr>
        <dsp:cNvPr id="0" name=""/>
        <dsp:cNvSpPr/>
      </dsp:nvSpPr>
      <dsp:spPr>
        <a:xfrm>
          <a:off x="2802403" y="1606977"/>
          <a:ext cx="627667" cy="298712"/>
        </a:xfrm>
        <a:custGeom>
          <a:avLst/>
          <a:gdLst/>
          <a:ahLst/>
          <a:cxnLst/>
          <a:rect l="0" t="0" r="0" b="0"/>
          <a:pathLst>
            <a:path>
              <a:moveTo>
                <a:pt x="627667" y="0"/>
              </a:moveTo>
              <a:lnTo>
                <a:pt x="627667" y="203564"/>
              </a:lnTo>
              <a:lnTo>
                <a:pt x="0" y="203564"/>
              </a:lnTo>
              <a:lnTo>
                <a:pt x="0" y="2987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749E57-5F3D-4A0D-A203-6BEE65CE0AEA}">
      <dsp:nvSpPr>
        <dsp:cNvPr id="0" name=""/>
        <dsp:cNvSpPr/>
      </dsp:nvSpPr>
      <dsp:spPr>
        <a:xfrm>
          <a:off x="3430071" y="656061"/>
          <a:ext cx="941501" cy="298712"/>
        </a:xfrm>
        <a:custGeom>
          <a:avLst/>
          <a:gdLst/>
          <a:ahLst/>
          <a:cxnLst/>
          <a:rect l="0" t="0" r="0" b="0"/>
          <a:pathLst>
            <a:path>
              <a:moveTo>
                <a:pt x="941501" y="0"/>
              </a:moveTo>
              <a:lnTo>
                <a:pt x="941501" y="203564"/>
              </a:lnTo>
              <a:lnTo>
                <a:pt x="0" y="203564"/>
              </a:lnTo>
              <a:lnTo>
                <a:pt x="0" y="298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5ED3A2-2A02-48DC-B48B-0E47500571E0}">
      <dsp:nvSpPr>
        <dsp:cNvPr id="0" name=""/>
        <dsp:cNvSpPr/>
      </dsp:nvSpPr>
      <dsp:spPr>
        <a:xfrm>
          <a:off x="3858026" y="3857"/>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18AFD-E37E-43A0-94DC-30D577D872FD}">
      <dsp:nvSpPr>
        <dsp:cNvPr id="0" name=""/>
        <dsp:cNvSpPr/>
      </dsp:nvSpPr>
      <dsp:spPr>
        <a:xfrm>
          <a:off x="3972148" y="112272"/>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VetsRoll Inc</a:t>
          </a:r>
        </a:p>
        <a:p>
          <a:pPr lvl="0" algn="ctr" defTabSz="488950">
            <a:lnSpc>
              <a:spcPct val="90000"/>
            </a:lnSpc>
            <a:spcBef>
              <a:spcPct val="0"/>
            </a:spcBef>
            <a:spcAft>
              <a:spcPct val="35000"/>
            </a:spcAft>
          </a:pPr>
          <a:r>
            <a:rPr lang="en-US" sz="1100" kern="1200"/>
            <a:t>CEO</a:t>
          </a:r>
        </a:p>
      </dsp:txBody>
      <dsp:txXfrm>
        <a:off x="3991250" y="131374"/>
        <a:ext cx="988888" cy="613999"/>
      </dsp:txXfrm>
    </dsp:sp>
    <dsp:sp modelId="{12438C17-F607-4528-A506-45A873FDACBD}">
      <dsp:nvSpPr>
        <dsp:cNvPr id="0" name=""/>
        <dsp:cNvSpPr/>
      </dsp:nvSpPr>
      <dsp:spPr>
        <a:xfrm>
          <a:off x="2916525" y="954773"/>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87109-2C80-4F89-B169-0834016A0170}">
      <dsp:nvSpPr>
        <dsp:cNvPr id="0" name=""/>
        <dsp:cNvSpPr/>
      </dsp:nvSpPr>
      <dsp:spPr>
        <a:xfrm>
          <a:off x="3030646" y="1063189"/>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Medical Team Chief</a:t>
          </a:r>
        </a:p>
      </dsp:txBody>
      <dsp:txXfrm>
        <a:off x="3049748" y="1082291"/>
        <a:ext cx="988888" cy="613999"/>
      </dsp:txXfrm>
    </dsp:sp>
    <dsp:sp modelId="{27ED568A-D206-4877-AB87-9B412C59E189}">
      <dsp:nvSpPr>
        <dsp:cNvPr id="0" name=""/>
        <dsp:cNvSpPr/>
      </dsp:nvSpPr>
      <dsp:spPr>
        <a:xfrm>
          <a:off x="2288857" y="1905690"/>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70916-0DDB-4150-8FD9-943450EA82D6}">
      <dsp:nvSpPr>
        <dsp:cNvPr id="0" name=""/>
        <dsp:cNvSpPr/>
      </dsp:nvSpPr>
      <dsp:spPr>
        <a:xfrm>
          <a:off x="2402978" y="2014105"/>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Blue Team Medical Captain</a:t>
          </a:r>
        </a:p>
      </dsp:txBody>
      <dsp:txXfrm>
        <a:off x="2422080" y="2033207"/>
        <a:ext cx="988888" cy="613999"/>
      </dsp:txXfrm>
    </dsp:sp>
    <dsp:sp modelId="{89A42373-8089-4B10-A908-112B0FF54203}">
      <dsp:nvSpPr>
        <dsp:cNvPr id="0" name=""/>
        <dsp:cNvSpPr/>
      </dsp:nvSpPr>
      <dsp:spPr>
        <a:xfrm>
          <a:off x="2288857" y="2856607"/>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D76B0-1D2A-46B6-8B00-8D481A7A37BD}">
      <dsp:nvSpPr>
        <dsp:cNvPr id="0" name=""/>
        <dsp:cNvSpPr/>
      </dsp:nvSpPr>
      <dsp:spPr>
        <a:xfrm>
          <a:off x="2402978" y="2965022"/>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Bus Medical Team Leader</a:t>
          </a:r>
        </a:p>
      </dsp:txBody>
      <dsp:txXfrm>
        <a:off x="2422080" y="2984124"/>
        <a:ext cx="988888" cy="613999"/>
      </dsp:txXfrm>
    </dsp:sp>
    <dsp:sp modelId="{CB6C2348-A14C-46F4-A5F1-09B07B8221A5}">
      <dsp:nvSpPr>
        <dsp:cNvPr id="0" name=""/>
        <dsp:cNvSpPr/>
      </dsp:nvSpPr>
      <dsp:spPr>
        <a:xfrm>
          <a:off x="2288857" y="3807523"/>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876DB-1F00-4FFD-BB23-2EF0FD0D3BF7}">
      <dsp:nvSpPr>
        <dsp:cNvPr id="0" name=""/>
        <dsp:cNvSpPr/>
      </dsp:nvSpPr>
      <dsp:spPr>
        <a:xfrm>
          <a:off x="2402978" y="3915938"/>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Bus Medical Team Assistant</a:t>
          </a:r>
        </a:p>
      </dsp:txBody>
      <dsp:txXfrm>
        <a:off x="2422080" y="3935040"/>
        <a:ext cx="988888" cy="613999"/>
      </dsp:txXfrm>
    </dsp:sp>
    <dsp:sp modelId="{A3F980DB-369E-42EA-9CB5-59B6E092CD59}">
      <dsp:nvSpPr>
        <dsp:cNvPr id="0" name=""/>
        <dsp:cNvSpPr/>
      </dsp:nvSpPr>
      <dsp:spPr>
        <a:xfrm>
          <a:off x="3544192" y="1905690"/>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F44A4D-5AF3-47DD-A8E3-6AF37B82104D}">
      <dsp:nvSpPr>
        <dsp:cNvPr id="0" name=""/>
        <dsp:cNvSpPr/>
      </dsp:nvSpPr>
      <dsp:spPr>
        <a:xfrm>
          <a:off x="3658314" y="2014105"/>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Green Team</a:t>
          </a:r>
        </a:p>
        <a:p>
          <a:pPr lvl="0" algn="ctr" defTabSz="488950">
            <a:lnSpc>
              <a:spcPct val="90000"/>
            </a:lnSpc>
            <a:spcBef>
              <a:spcPct val="0"/>
            </a:spcBef>
            <a:spcAft>
              <a:spcPct val="35000"/>
            </a:spcAft>
          </a:pPr>
          <a:r>
            <a:rPr lang="en-US" sz="1100" kern="1200"/>
            <a:t>Medical Captain</a:t>
          </a:r>
        </a:p>
      </dsp:txBody>
      <dsp:txXfrm>
        <a:off x="3677416" y="2033207"/>
        <a:ext cx="988888" cy="613999"/>
      </dsp:txXfrm>
    </dsp:sp>
    <dsp:sp modelId="{B6E078DE-8A26-4898-B1CB-60C032DFB47A}">
      <dsp:nvSpPr>
        <dsp:cNvPr id="0" name=""/>
        <dsp:cNvSpPr/>
      </dsp:nvSpPr>
      <dsp:spPr>
        <a:xfrm>
          <a:off x="3544192" y="2856607"/>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351D8-1411-477E-BA79-F3DFB8B2D483}">
      <dsp:nvSpPr>
        <dsp:cNvPr id="0" name=""/>
        <dsp:cNvSpPr/>
      </dsp:nvSpPr>
      <dsp:spPr>
        <a:xfrm>
          <a:off x="3658314" y="2965022"/>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Bus Medical Team Leader</a:t>
          </a:r>
        </a:p>
      </dsp:txBody>
      <dsp:txXfrm>
        <a:off x="3677416" y="2984124"/>
        <a:ext cx="988888" cy="613999"/>
      </dsp:txXfrm>
    </dsp:sp>
    <dsp:sp modelId="{69C6103E-A284-44C8-9FCC-045AA346460D}">
      <dsp:nvSpPr>
        <dsp:cNvPr id="0" name=""/>
        <dsp:cNvSpPr/>
      </dsp:nvSpPr>
      <dsp:spPr>
        <a:xfrm>
          <a:off x="3544192" y="3807523"/>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447E5B-FBFA-45CD-B2B8-79F6A0F1E0BA}">
      <dsp:nvSpPr>
        <dsp:cNvPr id="0" name=""/>
        <dsp:cNvSpPr/>
      </dsp:nvSpPr>
      <dsp:spPr>
        <a:xfrm>
          <a:off x="3658314" y="3915938"/>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Bus Medical Team Assistant</a:t>
          </a:r>
        </a:p>
      </dsp:txBody>
      <dsp:txXfrm>
        <a:off x="3677416" y="3935040"/>
        <a:ext cx="988888" cy="613999"/>
      </dsp:txXfrm>
    </dsp:sp>
    <dsp:sp modelId="{E20B466C-F668-4777-BF72-8BF73B728763}">
      <dsp:nvSpPr>
        <dsp:cNvPr id="0" name=""/>
        <dsp:cNvSpPr/>
      </dsp:nvSpPr>
      <dsp:spPr>
        <a:xfrm>
          <a:off x="4799528" y="954773"/>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B333A-6D92-4ED2-904E-B66C7A42A3F3}">
      <dsp:nvSpPr>
        <dsp:cNvPr id="0" name=""/>
        <dsp:cNvSpPr/>
      </dsp:nvSpPr>
      <dsp:spPr>
        <a:xfrm>
          <a:off x="4913649" y="1063189"/>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Bus Leaders</a:t>
          </a:r>
        </a:p>
      </dsp:txBody>
      <dsp:txXfrm>
        <a:off x="4932751" y="1082291"/>
        <a:ext cx="988888" cy="613999"/>
      </dsp:txXfrm>
    </dsp:sp>
    <dsp:sp modelId="{7B2CA003-04C6-4BDD-9A4D-C23803E42F81}">
      <dsp:nvSpPr>
        <dsp:cNvPr id="0" name=""/>
        <dsp:cNvSpPr/>
      </dsp:nvSpPr>
      <dsp:spPr>
        <a:xfrm>
          <a:off x="4799528" y="1905690"/>
          <a:ext cx="1027092" cy="652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38E-3A73-4146-85A2-F8C50EC4A43E}">
      <dsp:nvSpPr>
        <dsp:cNvPr id="0" name=""/>
        <dsp:cNvSpPr/>
      </dsp:nvSpPr>
      <dsp:spPr>
        <a:xfrm>
          <a:off x="4913649" y="2014105"/>
          <a:ext cx="1027092" cy="6522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Trip Assistants</a:t>
          </a:r>
        </a:p>
      </dsp:txBody>
      <dsp:txXfrm>
        <a:off x="4932751" y="2033207"/>
        <a:ext cx="988888" cy="6139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7A8FC68-E1DA-43D5-9A63-56D2EE8DF992}" type="datetimeFigureOut">
              <a:rPr lang="en-US" smtClean="0"/>
              <a:pPr/>
              <a:t>4/9/2016</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F32F8C2-A53F-465B-9BCD-0485AB7B2C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A8FC68-E1DA-43D5-9A63-56D2EE8DF992}"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2F8C2-A53F-465B-9BCD-0485AB7B2C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A8FC68-E1DA-43D5-9A63-56D2EE8DF992}" type="datetimeFigureOut">
              <a:rPr lang="en-US" smtClean="0"/>
              <a:pPr/>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2F8C2-A53F-465B-9BCD-0485AB7B2C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7A8FC68-E1DA-43D5-9A63-56D2EE8DF992}" type="datetimeFigureOut">
              <a:rPr lang="en-US" smtClean="0"/>
              <a:pPr/>
              <a:t>4/9/2016</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1F32F8C2-A53F-465B-9BCD-0485AB7B2C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7A8FC68-E1DA-43D5-9A63-56D2EE8DF992}" type="datetimeFigureOut">
              <a:rPr lang="en-US" smtClean="0"/>
              <a:pPr/>
              <a:t>4/9/2016</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1F32F8C2-A53F-465B-9BCD-0485AB7B2C3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7A8FC68-E1DA-43D5-9A63-56D2EE8DF992}" type="datetimeFigureOut">
              <a:rPr lang="en-US" smtClean="0"/>
              <a:pPr/>
              <a:t>4/9/2016</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1F32F8C2-A53F-465B-9BCD-0485AB7B2C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7A8FC68-E1DA-43D5-9A63-56D2EE8DF992}" type="datetimeFigureOut">
              <a:rPr lang="en-US" smtClean="0"/>
              <a:pPr/>
              <a:t>4/9/2016</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F32F8C2-A53F-465B-9BCD-0485AB7B2C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A8FC68-E1DA-43D5-9A63-56D2EE8DF992}" type="datetimeFigureOut">
              <a:rPr lang="en-US" smtClean="0"/>
              <a:pPr/>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2F8C2-A53F-465B-9BCD-0485AB7B2C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7A8FC68-E1DA-43D5-9A63-56D2EE8DF992}" type="datetimeFigureOut">
              <a:rPr lang="en-US" smtClean="0"/>
              <a:pPr/>
              <a:t>4/9/2016</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1F32F8C2-A53F-465B-9BCD-0485AB7B2C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7A8FC68-E1DA-43D5-9A63-56D2EE8DF992}" type="datetimeFigureOut">
              <a:rPr lang="en-US" smtClean="0"/>
              <a:pPr/>
              <a:t>4/9/2016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F32F8C2-A53F-465B-9BCD-0485AB7B2C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7A8FC68-E1DA-43D5-9A63-56D2EE8DF992}" type="datetimeFigureOut">
              <a:rPr lang="en-US" smtClean="0"/>
              <a:pPr/>
              <a:t>4/9/2016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F32F8C2-A53F-465B-9BCD-0485AB7B2C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7A8FC68-E1DA-43D5-9A63-56D2EE8DF992}" type="datetimeFigureOut">
              <a:rPr lang="en-US" smtClean="0"/>
              <a:pPr/>
              <a:t>4/9/2016</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F32F8C2-A53F-465B-9BCD-0485AB7B2C3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Vets Roll Training</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GHennig\Desktop\Vets Roll\VetsRoll logo.jpg"/>
          <p:cNvPicPr>
            <a:picLocks noChangeAspect="1" noChangeArrowheads="1"/>
          </p:cNvPicPr>
          <p:nvPr/>
        </p:nvPicPr>
        <p:blipFill>
          <a:blip r:embed="rId2" cstate="print"/>
          <a:srcRect/>
          <a:stretch>
            <a:fillRect/>
          </a:stretch>
        </p:blipFill>
        <p:spPr bwMode="auto">
          <a:xfrm>
            <a:off x="580644" y="481584"/>
            <a:ext cx="7982712" cy="58948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GHennig\Desktop\Vets med 1.jpg"/>
          <p:cNvPicPr>
            <a:picLocks noChangeAspect="1" noChangeArrowheads="1"/>
          </p:cNvPicPr>
          <p:nvPr/>
        </p:nvPicPr>
        <p:blipFill>
          <a:blip r:embed="rId2" cstate="print"/>
          <a:srcRect/>
          <a:stretch>
            <a:fillRect/>
          </a:stretch>
        </p:blipFill>
        <p:spPr bwMode="auto">
          <a:xfrm>
            <a:off x="0" y="-304800"/>
            <a:ext cx="9144000" cy="12801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GHennig\Desktop\Vets Med 2.jpg"/>
          <p:cNvPicPr>
            <a:picLocks noChangeAspect="1" noChangeArrowheads="1"/>
          </p:cNvPicPr>
          <p:nvPr/>
        </p:nvPicPr>
        <p:blipFill>
          <a:blip r:embed="rId2" cstate="print"/>
          <a:srcRect/>
          <a:stretch>
            <a:fillRect/>
          </a:stretch>
        </p:blipFill>
        <p:spPr bwMode="auto">
          <a:xfrm>
            <a:off x="-277813" y="-381000"/>
            <a:ext cx="9421813" cy="119808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GHennig\Desktop\Vets med 3.jpg"/>
          <p:cNvPicPr>
            <a:picLocks noChangeAspect="1" noChangeArrowheads="1"/>
          </p:cNvPicPr>
          <p:nvPr/>
        </p:nvPicPr>
        <p:blipFill>
          <a:blip r:embed="rId2" cstate="print"/>
          <a:srcRect/>
          <a:stretch>
            <a:fillRect/>
          </a:stretch>
        </p:blipFill>
        <p:spPr bwMode="auto">
          <a:xfrm>
            <a:off x="1" y="-228600"/>
            <a:ext cx="9143999" cy="10591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alert at these places…</a:t>
            </a:r>
            <a:endParaRPr lang="en-US" dirty="0"/>
          </a:p>
        </p:txBody>
      </p:sp>
      <p:sp>
        <p:nvSpPr>
          <p:cNvPr id="3" name="Content Placeholder 2"/>
          <p:cNvSpPr>
            <a:spLocks noGrp="1"/>
          </p:cNvSpPr>
          <p:nvPr>
            <p:ph idx="1"/>
          </p:nvPr>
        </p:nvSpPr>
        <p:spPr/>
        <p:txBody>
          <a:bodyPr/>
          <a:lstStyle/>
          <a:p>
            <a:pPr marL="448056" lvl="1" indent="-384048">
              <a:buSzPct val="80000"/>
              <a:buFont typeface="Wingdings 2"/>
              <a:buChar char=""/>
            </a:pPr>
            <a:r>
              <a:rPr lang="en-US" sz="2800" dirty="0" smtClean="0"/>
              <a:t>Rest stops and eating establishments will be a factor. </a:t>
            </a:r>
          </a:p>
          <a:p>
            <a:pPr marL="448056" lvl="1" indent="-384048">
              <a:buSzPct val="80000"/>
              <a:buFont typeface="Wingdings 2"/>
              <a:buChar char=""/>
            </a:pPr>
            <a:r>
              <a:rPr lang="en-US" sz="2800" dirty="0" smtClean="0"/>
              <a:t>While we are at these places there will be a large population  in a small area and in some cases limited mobility.</a:t>
            </a:r>
          </a:p>
          <a:p>
            <a:pPr marL="448056" lvl="1" indent="-384048">
              <a:buSzPct val="80000"/>
              <a:buFont typeface="Wingdings 2"/>
              <a:buChar char=""/>
            </a:pPr>
            <a:r>
              <a:rPr lang="en-US" sz="2800" dirty="0" smtClean="0"/>
              <a:t> This will increase the potential of tripping and falling. </a:t>
            </a:r>
          </a:p>
          <a:p>
            <a:r>
              <a:rPr lang="en-US" dirty="0" smtClean="0"/>
              <a:t>Please watch for the one that separates themselves from the group!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Priorities!</a:t>
            </a:r>
            <a:endParaRPr lang="en-US" dirty="0"/>
          </a:p>
        </p:txBody>
      </p:sp>
      <p:sp>
        <p:nvSpPr>
          <p:cNvPr id="3" name="Content Placeholder 2"/>
          <p:cNvSpPr>
            <a:spLocks noGrp="1"/>
          </p:cNvSpPr>
          <p:nvPr>
            <p:ph idx="1"/>
          </p:nvPr>
        </p:nvSpPr>
        <p:spPr>
          <a:xfrm>
            <a:off x="457200" y="1600200"/>
            <a:ext cx="8229600" cy="4854608"/>
          </a:xfrm>
        </p:spPr>
        <p:txBody>
          <a:bodyPr>
            <a:normAutofit lnSpcReduction="10000"/>
          </a:bodyPr>
          <a:lstStyle/>
          <a:p>
            <a:pPr lvl="1"/>
            <a:r>
              <a:rPr lang="en-US" sz="2800" dirty="0" smtClean="0"/>
              <a:t>At all eating establishments, rest stops and activities the Vets and “Rosie’s” needs will be tended to first.</a:t>
            </a:r>
          </a:p>
          <a:p>
            <a:pPr lvl="1"/>
            <a:r>
              <a:rPr lang="en-US" sz="2800" dirty="0" smtClean="0"/>
              <a:t>Give assistance to those from your bus first.</a:t>
            </a:r>
          </a:p>
          <a:p>
            <a:pPr lvl="1"/>
            <a:r>
              <a:rPr lang="en-US" sz="2800" dirty="0" smtClean="0"/>
              <a:t>Once your bus Vets and Rosie’s have been cared for please proceed to take care of your needs (food, drink, etc)</a:t>
            </a:r>
          </a:p>
          <a:p>
            <a:pPr lvl="1"/>
            <a:r>
              <a:rPr lang="en-US" sz="2800" dirty="0" smtClean="0"/>
              <a:t>Please keep a watch during these times for potential distress of a Veteran or Rosie. (choking, confusion, fatigue)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399032"/>
          </a:xfrm>
        </p:spPr>
        <p:txBody>
          <a:bodyPr/>
          <a:lstStyle/>
          <a:p>
            <a:pPr algn="ctr"/>
            <a:r>
              <a:rPr lang="en-US" dirty="0" smtClean="0"/>
              <a:t>Our volunteers are awesome!!</a:t>
            </a:r>
            <a:endParaRPr lang="en-US" dirty="0"/>
          </a:p>
        </p:txBody>
      </p:sp>
      <p:pic>
        <p:nvPicPr>
          <p:cNvPr id="40964" name="Picture 4" descr="C:\Users\GHennig\Desktop\Vets Roll\VetsRoll logo.jpg"/>
          <p:cNvPicPr>
            <a:picLocks noGrp="1" noChangeAspect="1" noChangeArrowheads="1"/>
          </p:cNvPicPr>
          <p:nvPr>
            <p:ph sz="half" idx="1"/>
          </p:nvPr>
        </p:nvPicPr>
        <p:blipFill>
          <a:blip r:embed="rId2" cstate="print"/>
          <a:stretch>
            <a:fillRect/>
          </a:stretch>
        </p:blipFill>
        <p:spPr bwMode="auto">
          <a:xfrm>
            <a:off x="457200" y="381000"/>
            <a:ext cx="4038600" cy="4495799"/>
          </a:xfrm>
          <a:prstGeom prst="rect">
            <a:avLst/>
          </a:prstGeom>
          <a:noFill/>
        </p:spPr>
      </p:pic>
      <p:pic>
        <p:nvPicPr>
          <p:cNvPr id="40965" name="Picture 5" descr="C:\Users\GHennig\AppData\Local\Microsoft\Windows\Temporary Internet Files\Content.IE5\5KYYL0VW\MC900105220[1].wmf"/>
          <p:cNvPicPr>
            <a:picLocks noGrp="1" noChangeAspect="1" noChangeArrowheads="1"/>
          </p:cNvPicPr>
          <p:nvPr>
            <p:ph sz="half" idx="2"/>
          </p:nvPr>
        </p:nvPicPr>
        <p:blipFill>
          <a:blip r:embed="rId3" cstate="print"/>
          <a:srcRect/>
          <a:stretch>
            <a:fillRect/>
          </a:stretch>
        </p:blipFill>
        <p:spPr bwMode="auto">
          <a:xfrm>
            <a:off x="5029200" y="1905001"/>
            <a:ext cx="3505200" cy="26669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Welcome!!</a:t>
            </a:r>
          </a:p>
          <a:p>
            <a:endParaRPr lang="en-US" dirty="0" smtClean="0"/>
          </a:p>
          <a:p>
            <a:r>
              <a:rPr lang="en-US" dirty="0" smtClean="0"/>
              <a:t>Vets Roll is constantly improving</a:t>
            </a:r>
          </a:p>
          <a:p>
            <a:endParaRPr lang="en-US" dirty="0" smtClean="0"/>
          </a:p>
          <a:p>
            <a:r>
              <a:rPr lang="en-US" dirty="0" smtClean="0"/>
              <a:t>Need for Training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smtClean="0"/>
              <a:t>Chain of Command</a:t>
            </a:r>
            <a:endParaRPr lang="en-US" dirty="0"/>
          </a:p>
        </p:txBody>
      </p:sp>
      <p:graphicFrame>
        <p:nvGraphicFramePr>
          <p:cNvPr id="4" name="Content Placeholder 3"/>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Defined</a:t>
            </a:r>
            <a:endParaRPr lang="en-US" dirty="0"/>
          </a:p>
        </p:txBody>
      </p:sp>
      <p:sp>
        <p:nvSpPr>
          <p:cNvPr id="3" name="Content Placeholder 2"/>
          <p:cNvSpPr>
            <a:spLocks noGrp="1"/>
          </p:cNvSpPr>
          <p:nvPr>
            <p:ph idx="1"/>
          </p:nvPr>
        </p:nvSpPr>
        <p:spPr/>
        <p:txBody>
          <a:bodyPr>
            <a:normAutofit fontScale="62500" lnSpcReduction="20000"/>
          </a:bodyPr>
          <a:lstStyle/>
          <a:p>
            <a:pPr lvl="0"/>
            <a:r>
              <a:rPr lang="en-US" b="1" dirty="0" smtClean="0"/>
              <a:t>Bus Leaders</a:t>
            </a:r>
            <a:r>
              <a:rPr lang="en-US" dirty="0" smtClean="0"/>
              <a:t> (BL) are responsible for all activity on their bus, at the memorials and functions. This is including but not limited to accountability of all veterans, Rosie the Riveters &amp; Assistants at all times, durable goods (i.e. wheel chairs, water supply, snacks, etc), and operations while at the hotels and rest stops.</a:t>
            </a:r>
          </a:p>
          <a:p>
            <a:pPr>
              <a:buNone/>
            </a:pPr>
            <a:r>
              <a:rPr lang="en-US" dirty="0" smtClean="0"/>
              <a:t> </a:t>
            </a:r>
          </a:p>
          <a:p>
            <a:pPr lvl="0"/>
            <a:r>
              <a:rPr lang="en-US" b="1" dirty="0" smtClean="0"/>
              <a:t>Medical Team</a:t>
            </a:r>
            <a:r>
              <a:rPr lang="en-US" dirty="0" smtClean="0"/>
              <a:t> (MT) members are charged with the care and well being of all Veterans, Rosie the Riveters and Assistants. They must have the ability to work in highly dynamic environment monitoring the health conditions of those on the trip with preference given to those on your bus. </a:t>
            </a:r>
          </a:p>
          <a:p>
            <a:pPr>
              <a:buNone/>
            </a:pPr>
            <a:r>
              <a:rPr lang="en-US" dirty="0" smtClean="0"/>
              <a:t> </a:t>
            </a:r>
          </a:p>
          <a:p>
            <a:pPr lvl="0"/>
            <a:r>
              <a:rPr lang="en-US" b="1" dirty="0" smtClean="0"/>
              <a:t>A Trip Assistant</a:t>
            </a:r>
            <a:r>
              <a:rPr lang="en-US" dirty="0" smtClean="0"/>
              <a:t> (TA) is required to have the ability to function in a highly dynamic environment. It is imperative that we maintain a high level of care and compassion for the veterans on this trip. The TA will be required to take instruction from the BL &amp; MT Leader.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Samaritan Act</a:t>
            </a:r>
            <a:endParaRPr lang="en-US" dirty="0"/>
          </a:p>
        </p:txBody>
      </p:sp>
      <p:sp>
        <p:nvSpPr>
          <p:cNvPr id="3" name="Content Placeholder 2"/>
          <p:cNvSpPr>
            <a:spLocks noGrp="1"/>
          </p:cNvSpPr>
          <p:nvPr>
            <p:ph idx="1"/>
          </p:nvPr>
        </p:nvSpPr>
        <p:spPr/>
        <p:txBody>
          <a:bodyPr/>
          <a:lstStyle/>
          <a:p>
            <a:r>
              <a:rPr lang="en-US" dirty="0" smtClean="0"/>
              <a:t>Vets Roll Inc. medical team staff will operate under this law.</a:t>
            </a:r>
          </a:p>
          <a:p>
            <a:endParaRPr lang="en-US" dirty="0" smtClean="0"/>
          </a:p>
          <a:p>
            <a:r>
              <a:rPr lang="en-US" dirty="0" smtClean="0"/>
              <a:t>Medical staff must stay within their scope of practice; acting in good faith under the act.</a:t>
            </a:r>
          </a:p>
          <a:p>
            <a:endParaRPr lang="en-US" dirty="0" smtClean="0"/>
          </a:p>
          <a:p>
            <a:r>
              <a:rPr lang="en-US" dirty="0" smtClean="0"/>
              <a:t>The Samaritan Act is outlined in the SOG.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a:t>
            </a:r>
            <a:endParaRPr lang="en-US" dirty="0"/>
          </a:p>
        </p:txBody>
      </p:sp>
      <p:sp>
        <p:nvSpPr>
          <p:cNvPr id="3" name="Content Placeholder 2"/>
          <p:cNvSpPr>
            <a:spLocks noGrp="1"/>
          </p:cNvSpPr>
          <p:nvPr>
            <p:ph idx="1"/>
          </p:nvPr>
        </p:nvSpPr>
        <p:spPr/>
        <p:txBody>
          <a:bodyPr>
            <a:normAutofit lnSpcReduction="10000"/>
          </a:bodyPr>
          <a:lstStyle/>
          <a:p>
            <a:pPr lvl="1"/>
            <a:r>
              <a:rPr lang="en-US" sz="2800" dirty="0" smtClean="0"/>
              <a:t>All buses are color coded and numbered.</a:t>
            </a:r>
          </a:p>
          <a:p>
            <a:pPr lvl="1"/>
            <a:r>
              <a:rPr lang="en-US" sz="2800" dirty="0" smtClean="0"/>
              <a:t>You can identify the people of your bus by the color of the wrist band. You will also get to know them personally.</a:t>
            </a:r>
          </a:p>
          <a:p>
            <a:pPr lvl="1"/>
            <a:r>
              <a:rPr lang="en-US" sz="2800" dirty="0" smtClean="0"/>
              <a:t>All equipment associated with your bus will have the same color of banded identification.</a:t>
            </a:r>
          </a:p>
          <a:p>
            <a:pPr lvl="1"/>
            <a:r>
              <a:rPr lang="en-US" sz="2800" dirty="0" smtClean="0"/>
              <a:t>Medical team staff is required to wear yellow safety vests in conjunction with their color code.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Mechanism of injury &amp; the elderly</a:t>
            </a:r>
            <a:endParaRPr lang="en-US" sz="3600" dirty="0"/>
          </a:p>
        </p:txBody>
      </p:sp>
      <p:sp>
        <p:nvSpPr>
          <p:cNvPr id="3" name="Content Placeholder 2"/>
          <p:cNvSpPr>
            <a:spLocks noGrp="1"/>
          </p:cNvSpPr>
          <p:nvPr>
            <p:ph idx="1"/>
          </p:nvPr>
        </p:nvSpPr>
        <p:spPr/>
        <p:txBody>
          <a:bodyPr/>
          <a:lstStyle/>
          <a:p>
            <a:pPr marL="448056" lvl="1" indent="-384048">
              <a:buSzPct val="80000"/>
              <a:buFont typeface="Wingdings 2"/>
              <a:buChar char=""/>
            </a:pPr>
            <a:endParaRPr lang="en-US" sz="2800" dirty="0" smtClean="0"/>
          </a:p>
          <a:p>
            <a:pPr marL="448056" lvl="1" indent="-384048">
              <a:buSzPct val="80000"/>
              <a:buNone/>
            </a:pPr>
            <a:r>
              <a:rPr lang="en-US" sz="2800" dirty="0" smtClean="0"/>
              <a:t>	~ Falls are the leading cause of injury &amp; trauma death in the elderly. The elderly are at risk for falls due to instability, decreased coordination, motor strength &amp; balance.</a:t>
            </a:r>
          </a:p>
          <a:p>
            <a:pPr marL="448056" lvl="1" indent="-384048">
              <a:buSzPct val="80000"/>
              <a:buNone/>
            </a:pPr>
            <a:endParaRPr lang="en-US" sz="2800" dirty="0" smtClean="0"/>
          </a:p>
          <a:p>
            <a:pPr marL="448056" lvl="1" indent="-384048">
              <a:buSzPct val="80000"/>
              <a:buNone/>
            </a:pPr>
            <a:r>
              <a:rPr lang="en-US" sz="2800" dirty="0" smtClean="0"/>
              <a:t>	~ Other factors are medications &amp; fatigue.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Mechanism of injury &amp; the elderly</a:t>
            </a:r>
            <a:endParaRPr lang="en-US" sz="3600" dirty="0"/>
          </a:p>
        </p:txBody>
      </p:sp>
      <p:sp>
        <p:nvSpPr>
          <p:cNvPr id="3" name="Content Placeholder 2"/>
          <p:cNvSpPr>
            <a:spLocks noGrp="1"/>
          </p:cNvSpPr>
          <p:nvPr>
            <p:ph idx="1"/>
          </p:nvPr>
        </p:nvSpPr>
        <p:spPr/>
        <p:txBody>
          <a:bodyPr/>
          <a:lstStyle/>
          <a:p>
            <a:pPr lvl="1"/>
            <a:r>
              <a:rPr lang="en-US" sz="2800" dirty="0" smtClean="0"/>
              <a:t>We must be thorough upon assessing falls that may occur. </a:t>
            </a:r>
          </a:p>
          <a:p>
            <a:pPr lvl="2"/>
            <a:endParaRPr lang="en-US" dirty="0" smtClean="0"/>
          </a:p>
          <a:p>
            <a:pPr lvl="2"/>
            <a:r>
              <a:rPr lang="en-US" dirty="0" smtClean="0"/>
              <a:t>Be aware that the person involved in a fall will be embarrassed and want to get back to normal as quickly as possible. </a:t>
            </a:r>
          </a:p>
          <a:p>
            <a:pPr lvl="2"/>
            <a:r>
              <a:rPr lang="en-US" dirty="0" smtClean="0"/>
              <a:t>Please reassure them that you want to assess their condition prior to resuming normal activity for their own safety. Even if this has them staying down for a minute or two to complete a proper evaluation.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smtClean="0"/>
              <a:t>Elder Injuries</a:t>
            </a:r>
            <a:endParaRPr lang="en-US" dirty="0"/>
          </a:p>
        </p:txBody>
      </p:sp>
      <p:sp>
        <p:nvSpPr>
          <p:cNvPr id="3" name="Content Placeholder 2"/>
          <p:cNvSpPr>
            <a:spLocks noGrp="1"/>
          </p:cNvSpPr>
          <p:nvPr>
            <p:ph idx="1"/>
          </p:nvPr>
        </p:nvSpPr>
        <p:spPr>
          <a:xfrm>
            <a:off x="457200" y="1371600"/>
            <a:ext cx="8229600" cy="5083208"/>
          </a:xfrm>
        </p:spPr>
        <p:txBody>
          <a:bodyPr/>
          <a:lstStyle/>
          <a:p>
            <a:pPr lvl="2"/>
            <a:r>
              <a:rPr lang="en-US" dirty="0" smtClean="0"/>
              <a:t>Spine and hip injuries most common in the elderly.</a:t>
            </a:r>
          </a:p>
          <a:p>
            <a:pPr lvl="3"/>
            <a:endParaRPr lang="en-US" dirty="0" smtClean="0"/>
          </a:p>
          <a:p>
            <a:pPr lvl="3"/>
            <a:r>
              <a:rPr lang="en-US" dirty="0" smtClean="0"/>
              <a:t>Why did the fall occur? </a:t>
            </a:r>
          </a:p>
          <a:p>
            <a:pPr lvl="3"/>
            <a:endParaRPr lang="en-US" dirty="0" smtClean="0"/>
          </a:p>
          <a:p>
            <a:pPr lvl="3"/>
            <a:r>
              <a:rPr lang="en-US" dirty="0" smtClean="0"/>
              <a:t>What do they remember?</a:t>
            </a:r>
          </a:p>
          <a:p>
            <a:pPr lvl="3"/>
            <a:endParaRPr lang="en-US" dirty="0" smtClean="0"/>
          </a:p>
          <a:p>
            <a:pPr lvl="3"/>
            <a:r>
              <a:rPr lang="en-US" dirty="0" smtClean="0"/>
              <a:t>Head injury could equal a neck injury.</a:t>
            </a:r>
          </a:p>
          <a:p>
            <a:pPr lvl="3"/>
            <a:endParaRPr lang="en-US" dirty="0" smtClean="0"/>
          </a:p>
          <a:p>
            <a:pPr lvl="3"/>
            <a:r>
              <a:rPr lang="en-US" dirty="0" smtClean="0"/>
              <a:t>Fatigue will be the number one potential injury cause.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1207</TotalTime>
  <Words>503</Words>
  <Application>Microsoft Office PowerPoint</Application>
  <PresentationFormat>On-screen Show (4:3)</PresentationFormat>
  <Paragraphs>68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Century Gothic</vt:lpstr>
      <vt:lpstr>Verdana</vt:lpstr>
      <vt:lpstr>Wingdings 2</vt:lpstr>
      <vt:lpstr>Verve</vt:lpstr>
      <vt:lpstr>Vets Roll Training</vt:lpstr>
      <vt:lpstr>Introduction</vt:lpstr>
      <vt:lpstr>Chain of Command</vt:lpstr>
      <vt:lpstr>Roles Defined</vt:lpstr>
      <vt:lpstr>Good Samaritan Act</vt:lpstr>
      <vt:lpstr>Identification</vt:lpstr>
      <vt:lpstr>Mechanism of injury &amp; the elderly</vt:lpstr>
      <vt:lpstr>Mechanism of injury &amp; the elderly</vt:lpstr>
      <vt:lpstr>Elder Injuries</vt:lpstr>
      <vt:lpstr>PowerPoint Presentation</vt:lpstr>
      <vt:lpstr>PowerPoint Presentation</vt:lpstr>
      <vt:lpstr>PowerPoint Presentation</vt:lpstr>
      <vt:lpstr>High alert at these places…</vt:lpstr>
      <vt:lpstr>Our Priorities!</vt:lpstr>
      <vt:lpstr>Our volunteers are awesome!!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Vets Roll Training</dc:title>
  <dc:creator>GHennig</dc:creator>
  <cp:lastModifiedBy>Mark</cp:lastModifiedBy>
  <cp:revision>136</cp:revision>
  <dcterms:created xsi:type="dcterms:W3CDTF">2013-03-15T19:44:08Z</dcterms:created>
  <dcterms:modified xsi:type="dcterms:W3CDTF">2016-04-10T04:42:30Z</dcterms:modified>
</cp:coreProperties>
</file>